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78" r:id="rId2"/>
    <p:sldId id="279" r:id="rId3"/>
    <p:sldId id="282" r:id="rId4"/>
    <p:sldId id="280" r:id="rId5"/>
    <p:sldId id="281" r:id="rId6"/>
    <p:sldId id="284" r:id="rId7"/>
    <p:sldId id="285" r:id="rId8"/>
    <p:sldId id="289" r:id="rId9"/>
    <p:sldId id="291" r:id="rId10"/>
    <p:sldId id="290" r:id="rId11"/>
    <p:sldId id="265" r:id="rId12"/>
    <p:sldId id="258" r:id="rId13"/>
    <p:sldId id="264" r:id="rId14"/>
    <p:sldId id="286" r:id="rId15"/>
    <p:sldId id="287" r:id="rId16"/>
    <p:sldId id="293" r:id="rId17"/>
    <p:sldId id="266" r:id="rId18"/>
    <p:sldId id="268" r:id="rId19"/>
    <p:sldId id="269" r:id="rId20"/>
    <p:sldId id="270" r:id="rId21"/>
    <p:sldId id="271" r:id="rId22"/>
    <p:sldId id="272" r:id="rId23"/>
    <p:sldId id="294" r:id="rId24"/>
    <p:sldId id="26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FFB"/>
    <a:srgbClr val="9AE0F2"/>
    <a:srgbClr val="5B96FF"/>
    <a:srgbClr val="0D9AF9"/>
    <a:srgbClr val="00B3F5"/>
    <a:srgbClr val="00A0F8"/>
    <a:srgbClr val="00ADFF"/>
    <a:srgbClr val="080341"/>
    <a:srgbClr val="050223"/>
    <a:srgbClr val="1107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F2051F-D74D-A545-AD95-C7B76E3BC900}" v="136" dt="2022-12-12T00:02:44.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86"/>
  </p:normalViewPr>
  <p:slideViewPr>
    <p:cSldViewPr snapToGrid="0">
      <p:cViewPr varScale="1">
        <p:scale>
          <a:sx n="78" d="100"/>
          <a:sy n="78" d="100"/>
        </p:scale>
        <p:origin x="3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99A899-CFFC-4D0A-897E-70E12B3A5CAF}"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BF92DA1E-C8E8-467B-A37F-EEE5AF8AF114}">
      <dgm:prSet/>
      <dgm:spPr>
        <a:gradFill rotWithShape="0">
          <a:gsLst>
            <a:gs pos="0">
              <a:schemeClr val="tx1"/>
            </a:gs>
            <a:gs pos="50000">
              <a:schemeClr val="accent3"/>
            </a:gs>
            <a:gs pos="100000">
              <a:schemeClr val="accent3"/>
            </a:gs>
          </a:gsLst>
          <a:lin ang="5400000" scaled="0"/>
        </a:gradFill>
      </dgm:spPr>
      <dgm:t>
        <a:bodyPr/>
        <a:lstStyle/>
        <a:p>
          <a:r>
            <a:rPr lang="en-US"/>
            <a:t>Interactive world map : tourism</a:t>
          </a:r>
        </a:p>
      </dgm:t>
    </dgm:pt>
    <dgm:pt modelId="{2EB53624-9607-429E-AEB6-345D1516C52D}" type="parTrans" cxnId="{DE45A65B-92F9-4BC9-872A-9C3CF47FD949}">
      <dgm:prSet/>
      <dgm:spPr/>
      <dgm:t>
        <a:bodyPr/>
        <a:lstStyle/>
        <a:p>
          <a:endParaRPr lang="en-US"/>
        </a:p>
      </dgm:t>
    </dgm:pt>
    <dgm:pt modelId="{B85AED6D-C3C9-41EB-9B00-46C7CA9FCBC4}" type="sibTrans" cxnId="{DE45A65B-92F9-4BC9-872A-9C3CF47FD949}">
      <dgm:prSet/>
      <dgm:spPr/>
      <dgm:t>
        <a:bodyPr/>
        <a:lstStyle/>
        <a:p>
          <a:endParaRPr lang="en-US"/>
        </a:p>
      </dgm:t>
    </dgm:pt>
    <dgm:pt modelId="{CCA2A37D-90AA-42C0-8D36-4F4C1F6AF6CE}">
      <dgm:prSet/>
      <dgm:spPr>
        <a:gradFill rotWithShape="0">
          <a:gsLst>
            <a:gs pos="0">
              <a:schemeClr val="tx1"/>
            </a:gs>
            <a:gs pos="50000">
              <a:schemeClr val="accent3"/>
            </a:gs>
            <a:gs pos="100000">
              <a:schemeClr val="accent3"/>
            </a:gs>
          </a:gsLst>
        </a:gradFill>
      </dgm:spPr>
      <dgm:t>
        <a:bodyPr/>
        <a:lstStyle/>
        <a:p>
          <a:r>
            <a:rPr lang="en-US" dirty="0"/>
            <a:t>Allow users to learn about other countries</a:t>
          </a:r>
        </a:p>
      </dgm:t>
    </dgm:pt>
    <dgm:pt modelId="{9A10E546-7287-4B64-AD06-597BD34CB684}" type="parTrans" cxnId="{EEB63C80-E5D1-4552-AAF0-47DBD0AB722D}">
      <dgm:prSet/>
      <dgm:spPr/>
      <dgm:t>
        <a:bodyPr/>
        <a:lstStyle/>
        <a:p>
          <a:endParaRPr lang="en-US"/>
        </a:p>
      </dgm:t>
    </dgm:pt>
    <dgm:pt modelId="{FEF88E2F-91EB-49F1-947F-13D7EF894C16}" type="sibTrans" cxnId="{EEB63C80-E5D1-4552-AAF0-47DBD0AB722D}">
      <dgm:prSet/>
      <dgm:spPr/>
      <dgm:t>
        <a:bodyPr/>
        <a:lstStyle/>
        <a:p>
          <a:endParaRPr lang="en-US"/>
        </a:p>
      </dgm:t>
    </dgm:pt>
    <dgm:pt modelId="{C8510F5D-5C89-4A6C-BB72-A6B36BEE126C}">
      <dgm:prSet/>
      <dgm:spPr>
        <a:gradFill rotWithShape="0">
          <a:gsLst>
            <a:gs pos="0">
              <a:schemeClr val="tx1"/>
            </a:gs>
            <a:gs pos="50000">
              <a:schemeClr val="accent3"/>
            </a:gs>
            <a:gs pos="100000">
              <a:schemeClr val="tx1"/>
            </a:gs>
          </a:gsLst>
        </a:gradFill>
      </dgm:spPr>
      <dgm:t>
        <a:bodyPr/>
        <a:lstStyle/>
        <a:p>
          <a:r>
            <a:rPr lang="en-US"/>
            <a:t>Quiz</a:t>
          </a:r>
        </a:p>
      </dgm:t>
    </dgm:pt>
    <dgm:pt modelId="{21CB15BA-D0A7-432B-914E-7C5E579E5C62}" type="parTrans" cxnId="{55673BD4-9161-4E7D-905D-1DE9DE74A397}">
      <dgm:prSet/>
      <dgm:spPr/>
      <dgm:t>
        <a:bodyPr/>
        <a:lstStyle/>
        <a:p>
          <a:endParaRPr lang="en-US"/>
        </a:p>
      </dgm:t>
    </dgm:pt>
    <dgm:pt modelId="{BC6662A2-43CF-4CB4-9A6E-D7D15F4A52C1}" type="sibTrans" cxnId="{55673BD4-9161-4E7D-905D-1DE9DE74A397}">
      <dgm:prSet/>
      <dgm:spPr/>
      <dgm:t>
        <a:bodyPr/>
        <a:lstStyle/>
        <a:p>
          <a:endParaRPr lang="en-US"/>
        </a:p>
      </dgm:t>
    </dgm:pt>
    <dgm:pt modelId="{6626228A-0F61-4F16-AA65-516FF5655FC9}">
      <dgm:prSet/>
      <dgm:spPr>
        <a:gradFill rotWithShape="0">
          <a:gsLst>
            <a:gs pos="0">
              <a:schemeClr val="tx1"/>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gradFill>
      </dgm:spPr>
      <dgm:t>
        <a:bodyPr/>
        <a:lstStyle/>
        <a:p>
          <a:r>
            <a:rPr lang="en-US" dirty="0"/>
            <a:t>Information displayed in a minimalistic and easy to understand way</a:t>
          </a:r>
        </a:p>
      </dgm:t>
    </dgm:pt>
    <dgm:pt modelId="{FB877BBE-DD52-47A1-BF00-0B37BFC9B3B3}" type="parTrans" cxnId="{ECBBBF9A-FD1C-4C40-B8BA-4B414660FB09}">
      <dgm:prSet/>
      <dgm:spPr/>
      <dgm:t>
        <a:bodyPr/>
        <a:lstStyle/>
        <a:p>
          <a:endParaRPr lang="en-US"/>
        </a:p>
      </dgm:t>
    </dgm:pt>
    <dgm:pt modelId="{5ACE4CD4-AF6E-4FC3-BDEC-ADED98DC226A}" type="sibTrans" cxnId="{ECBBBF9A-FD1C-4C40-B8BA-4B414660FB09}">
      <dgm:prSet/>
      <dgm:spPr/>
      <dgm:t>
        <a:bodyPr/>
        <a:lstStyle/>
        <a:p>
          <a:endParaRPr lang="en-US"/>
        </a:p>
      </dgm:t>
    </dgm:pt>
    <dgm:pt modelId="{A674DA78-DC38-F54D-AD43-1AE120F84240}" type="pres">
      <dgm:prSet presAssocID="{1199A899-CFFC-4D0A-897E-70E12B3A5CAF}" presName="Name0" presStyleCnt="0">
        <dgm:presLayoutVars>
          <dgm:dir/>
          <dgm:animLvl val="lvl"/>
          <dgm:resizeHandles val="exact"/>
        </dgm:presLayoutVars>
      </dgm:prSet>
      <dgm:spPr/>
    </dgm:pt>
    <dgm:pt modelId="{F4008E3C-2F5D-DB42-9A37-95D506B5D841}" type="pres">
      <dgm:prSet presAssocID="{BF92DA1E-C8E8-467B-A37F-EEE5AF8AF114}" presName="linNode" presStyleCnt="0"/>
      <dgm:spPr/>
    </dgm:pt>
    <dgm:pt modelId="{60D28911-C0AB-6144-90C4-C79B5B1AD5D2}" type="pres">
      <dgm:prSet presAssocID="{BF92DA1E-C8E8-467B-A37F-EEE5AF8AF114}" presName="parentText" presStyleLbl="node1" presStyleIdx="0" presStyleCnt="4">
        <dgm:presLayoutVars>
          <dgm:chMax val="1"/>
          <dgm:bulletEnabled val="1"/>
        </dgm:presLayoutVars>
      </dgm:prSet>
      <dgm:spPr/>
    </dgm:pt>
    <dgm:pt modelId="{EF899475-334A-A849-B146-69F5B2E283C3}" type="pres">
      <dgm:prSet presAssocID="{B85AED6D-C3C9-41EB-9B00-46C7CA9FCBC4}" presName="sp" presStyleCnt="0"/>
      <dgm:spPr/>
    </dgm:pt>
    <dgm:pt modelId="{C8EFF606-3940-DB47-ADF8-29D8296BB8CF}" type="pres">
      <dgm:prSet presAssocID="{CCA2A37D-90AA-42C0-8D36-4F4C1F6AF6CE}" presName="linNode" presStyleCnt="0"/>
      <dgm:spPr/>
    </dgm:pt>
    <dgm:pt modelId="{8A6A09B8-C1D5-164E-8F25-3B5969B466A9}" type="pres">
      <dgm:prSet presAssocID="{CCA2A37D-90AA-42C0-8D36-4F4C1F6AF6CE}" presName="parentText" presStyleLbl="node1" presStyleIdx="1" presStyleCnt="4">
        <dgm:presLayoutVars>
          <dgm:chMax val="1"/>
          <dgm:bulletEnabled val="1"/>
        </dgm:presLayoutVars>
      </dgm:prSet>
      <dgm:spPr/>
    </dgm:pt>
    <dgm:pt modelId="{EE108841-A721-4D45-8DEE-2A0AA6BE7F36}" type="pres">
      <dgm:prSet presAssocID="{FEF88E2F-91EB-49F1-947F-13D7EF894C16}" presName="sp" presStyleCnt="0"/>
      <dgm:spPr/>
    </dgm:pt>
    <dgm:pt modelId="{3C783722-CD60-704A-97C2-3921758AACB3}" type="pres">
      <dgm:prSet presAssocID="{C8510F5D-5C89-4A6C-BB72-A6B36BEE126C}" presName="linNode" presStyleCnt="0"/>
      <dgm:spPr/>
    </dgm:pt>
    <dgm:pt modelId="{1A106866-48EA-F748-A7BD-410F0922DEA4}" type="pres">
      <dgm:prSet presAssocID="{C8510F5D-5C89-4A6C-BB72-A6B36BEE126C}" presName="parentText" presStyleLbl="node1" presStyleIdx="2" presStyleCnt="4">
        <dgm:presLayoutVars>
          <dgm:chMax val="1"/>
          <dgm:bulletEnabled val="1"/>
        </dgm:presLayoutVars>
      </dgm:prSet>
      <dgm:spPr/>
    </dgm:pt>
    <dgm:pt modelId="{9B2FF2B7-B3D8-8F43-B4ED-FFE0BB0A6E82}" type="pres">
      <dgm:prSet presAssocID="{BC6662A2-43CF-4CB4-9A6E-D7D15F4A52C1}" presName="sp" presStyleCnt="0"/>
      <dgm:spPr/>
    </dgm:pt>
    <dgm:pt modelId="{3F9D036E-6151-354A-9719-69BE1DDF7B56}" type="pres">
      <dgm:prSet presAssocID="{6626228A-0F61-4F16-AA65-516FF5655FC9}" presName="linNode" presStyleCnt="0"/>
      <dgm:spPr/>
    </dgm:pt>
    <dgm:pt modelId="{FF390B2C-0D51-A14A-B663-36D856492A40}" type="pres">
      <dgm:prSet presAssocID="{6626228A-0F61-4F16-AA65-516FF5655FC9}" presName="parentText" presStyleLbl="node1" presStyleIdx="3" presStyleCnt="4">
        <dgm:presLayoutVars>
          <dgm:chMax val="1"/>
          <dgm:bulletEnabled val="1"/>
        </dgm:presLayoutVars>
      </dgm:prSet>
      <dgm:spPr/>
    </dgm:pt>
  </dgm:ptLst>
  <dgm:cxnLst>
    <dgm:cxn modelId="{1D70D905-96EF-C645-AF86-EFDC05900CC0}" type="presOf" srcId="{1199A899-CFFC-4D0A-897E-70E12B3A5CAF}" destId="{A674DA78-DC38-F54D-AD43-1AE120F84240}" srcOrd="0" destOrd="0" presId="urn:microsoft.com/office/officeart/2005/8/layout/vList5"/>
    <dgm:cxn modelId="{DE45A65B-92F9-4BC9-872A-9C3CF47FD949}" srcId="{1199A899-CFFC-4D0A-897E-70E12B3A5CAF}" destId="{BF92DA1E-C8E8-467B-A37F-EEE5AF8AF114}" srcOrd="0" destOrd="0" parTransId="{2EB53624-9607-429E-AEB6-345D1516C52D}" sibTransId="{B85AED6D-C3C9-41EB-9B00-46C7CA9FCBC4}"/>
    <dgm:cxn modelId="{E620625D-657E-7540-AD7E-F43B61330B22}" type="presOf" srcId="{C8510F5D-5C89-4A6C-BB72-A6B36BEE126C}" destId="{1A106866-48EA-F748-A7BD-410F0922DEA4}" srcOrd="0" destOrd="0" presId="urn:microsoft.com/office/officeart/2005/8/layout/vList5"/>
    <dgm:cxn modelId="{EEB63C80-E5D1-4552-AAF0-47DBD0AB722D}" srcId="{1199A899-CFFC-4D0A-897E-70E12B3A5CAF}" destId="{CCA2A37D-90AA-42C0-8D36-4F4C1F6AF6CE}" srcOrd="1" destOrd="0" parTransId="{9A10E546-7287-4B64-AD06-597BD34CB684}" sibTransId="{FEF88E2F-91EB-49F1-947F-13D7EF894C16}"/>
    <dgm:cxn modelId="{ECBBBF9A-FD1C-4C40-B8BA-4B414660FB09}" srcId="{1199A899-CFFC-4D0A-897E-70E12B3A5CAF}" destId="{6626228A-0F61-4F16-AA65-516FF5655FC9}" srcOrd="3" destOrd="0" parTransId="{FB877BBE-DD52-47A1-BF00-0B37BFC9B3B3}" sibTransId="{5ACE4CD4-AF6E-4FC3-BDEC-ADED98DC226A}"/>
    <dgm:cxn modelId="{3452C9AA-3619-A04C-872E-A55CE75BB5EF}" type="presOf" srcId="{6626228A-0F61-4F16-AA65-516FF5655FC9}" destId="{FF390B2C-0D51-A14A-B663-36D856492A40}" srcOrd="0" destOrd="0" presId="urn:microsoft.com/office/officeart/2005/8/layout/vList5"/>
    <dgm:cxn modelId="{BC38BCC0-D30E-9D4E-BA4B-4180CD65FECA}" type="presOf" srcId="{BF92DA1E-C8E8-467B-A37F-EEE5AF8AF114}" destId="{60D28911-C0AB-6144-90C4-C79B5B1AD5D2}" srcOrd="0" destOrd="0" presId="urn:microsoft.com/office/officeart/2005/8/layout/vList5"/>
    <dgm:cxn modelId="{55673BD4-9161-4E7D-905D-1DE9DE74A397}" srcId="{1199A899-CFFC-4D0A-897E-70E12B3A5CAF}" destId="{C8510F5D-5C89-4A6C-BB72-A6B36BEE126C}" srcOrd="2" destOrd="0" parTransId="{21CB15BA-D0A7-432B-914E-7C5E579E5C62}" sibTransId="{BC6662A2-43CF-4CB4-9A6E-D7D15F4A52C1}"/>
    <dgm:cxn modelId="{4DA5E9D6-6B28-6942-BFB0-57F6333A2257}" type="presOf" srcId="{CCA2A37D-90AA-42C0-8D36-4F4C1F6AF6CE}" destId="{8A6A09B8-C1D5-164E-8F25-3B5969B466A9}" srcOrd="0" destOrd="0" presId="urn:microsoft.com/office/officeart/2005/8/layout/vList5"/>
    <dgm:cxn modelId="{B634730A-D7DC-9040-B287-E0B011C2E942}" type="presParOf" srcId="{A674DA78-DC38-F54D-AD43-1AE120F84240}" destId="{F4008E3C-2F5D-DB42-9A37-95D506B5D841}" srcOrd="0" destOrd="0" presId="urn:microsoft.com/office/officeart/2005/8/layout/vList5"/>
    <dgm:cxn modelId="{C139DBA6-1447-ED4D-9A27-0E2647987B74}" type="presParOf" srcId="{F4008E3C-2F5D-DB42-9A37-95D506B5D841}" destId="{60D28911-C0AB-6144-90C4-C79B5B1AD5D2}" srcOrd="0" destOrd="0" presId="urn:microsoft.com/office/officeart/2005/8/layout/vList5"/>
    <dgm:cxn modelId="{D4D97239-604C-6040-B438-7488D5236693}" type="presParOf" srcId="{A674DA78-DC38-F54D-AD43-1AE120F84240}" destId="{EF899475-334A-A849-B146-69F5B2E283C3}" srcOrd="1" destOrd="0" presId="urn:microsoft.com/office/officeart/2005/8/layout/vList5"/>
    <dgm:cxn modelId="{9C624AA2-9051-2D41-B7C4-56ED00B70FA9}" type="presParOf" srcId="{A674DA78-DC38-F54D-AD43-1AE120F84240}" destId="{C8EFF606-3940-DB47-ADF8-29D8296BB8CF}" srcOrd="2" destOrd="0" presId="urn:microsoft.com/office/officeart/2005/8/layout/vList5"/>
    <dgm:cxn modelId="{61F9AE04-0CCD-C347-911E-F8EBF99A50E8}" type="presParOf" srcId="{C8EFF606-3940-DB47-ADF8-29D8296BB8CF}" destId="{8A6A09B8-C1D5-164E-8F25-3B5969B466A9}" srcOrd="0" destOrd="0" presId="urn:microsoft.com/office/officeart/2005/8/layout/vList5"/>
    <dgm:cxn modelId="{E75EFEF1-A80A-2C4C-930F-984CA2DB3DDD}" type="presParOf" srcId="{A674DA78-DC38-F54D-AD43-1AE120F84240}" destId="{EE108841-A721-4D45-8DEE-2A0AA6BE7F36}" srcOrd="3" destOrd="0" presId="urn:microsoft.com/office/officeart/2005/8/layout/vList5"/>
    <dgm:cxn modelId="{75386105-9B5C-044F-84E6-9D251E090F16}" type="presParOf" srcId="{A674DA78-DC38-F54D-AD43-1AE120F84240}" destId="{3C783722-CD60-704A-97C2-3921758AACB3}" srcOrd="4" destOrd="0" presId="urn:microsoft.com/office/officeart/2005/8/layout/vList5"/>
    <dgm:cxn modelId="{697AC94D-C066-714F-9861-CC3E866584A9}" type="presParOf" srcId="{3C783722-CD60-704A-97C2-3921758AACB3}" destId="{1A106866-48EA-F748-A7BD-410F0922DEA4}" srcOrd="0" destOrd="0" presId="urn:microsoft.com/office/officeart/2005/8/layout/vList5"/>
    <dgm:cxn modelId="{362BFEF8-F202-CD4E-B495-E8DD77B4EEA3}" type="presParOf" srcId="{A674DA78-DC38-F54D-AD43-1AE120F84240}" destId="{9B2FF2B7-B3D8-8F43-B4ED-FFE0BB0A6E82}" srcOrd="5" destOrd="0" presId="urn:microsoft.com/office/officeart/2005/8/layout/vList5"/>
    <dgm:cxn modelId="{8F303DA0-98F9-8145-8714-5934BF18C5A6}" type="presParOf" srcId="{A674DA78-DC38-F54D-AD43-1AE120F84240}" destId="{3F9D036E-6151-354A-9719-69BE1DDF7B56}" srcOrd="6" destOrd="0" presId="urn:microsoft.com/office/officeart/2005/8/layout/vList5"/>
    <dgm:cxn modelId="{FB9C460C-A0BE-A44F-AA92-4B2B85350761}" type="presParOf" srcId="{3F9D036E-6151-354A-9719-69BE1DDF7B56}" destId="{FF390B2C-0D51-A14A-B663-36D856492A40}"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97846F-E732-4390-BE32-7E90AD6A2572}" type="doc">
      <dgm:prSet loTypeId="urn:microsoft.com/office/officeart/2016/7/layout/LinearBlockProcessNumbered" loCatId="process" qsTypeId="urn:microsoft.com/office/officeart/2005/8/quickstyle/simple4" qsCatId="simple" csTypeId="urn:microsoft.com/office/officeart/2005/8/colors/colorful1" csCatId="colorful" phldr="1"/>
      <dgm:spPr/>
      <dgm:t>
        <a:bodyPr/>
        <a:lstStyle/>
        <a:p>
          <a:endParaRPr lang="en-US"/>
        </a:p>
      </dgm:t>
    </dgm:pt>
    <dgm:pt modelId="{98980EAB-1684-4A6D-B1F0-E37934F52B2C}">
      <dgm:prSet/>
      <dgm:spPr>
        <a:gradFill rotWithShape="0">
          <a:gsLst>
            <a:gs pos="0">
              <a:schemeClr val="tx1"/>
            </a:gs>
            <a:gs pos="50000">
              <a:schemeClr val="accent3"/>
            </a:gs>
            <a:gs pos="99000">
              <a:schemeClr val="accent3"/>
            </a:gs>
          </a:gsLst>
          <a:lin ang="5400000" scaled="0"/>
        </a:gradFill>
      </dgm:spPr>
      <dgm:t>
        <a:bodyPr/>
        <a:lstStyle/>
        <a:p>
          <a:r>
            <a:rPr lang="en-US" dirty="0"/>
            <a:t>Tunnel</a:t>
          </a:r>
        </a:p>
      </dgm:t>
    </dgm:pt>
    <dgm:pt modelId="{EA477A5C-8FE9-4BF2-BAF3-05E7F709D940}" type="parTrans" cxnId="{8BB20F5E-FDFE-44E3-A704-C11FDFC06EBE}">
      <dgm:prSet/>
      <dgm:spPr/>
      <dgm:t>
        <a:bodyPr/>
        <a:lstStyle/>
        <a:p>
          <a:endParaRPr lang="en-US"/>
        </a:p>
      </dgm:t>
    </dgm:pt>
    <dgm:pt modelId="{14DD45F9-3A01-42EE-9C3A-82E6AB24A3B8}" type="sibTrans" cxnId="{8BB20F5E-FDFE-44E3-A704-C11FDFC06EBE}">
      <dgm:prSet phldrT="01"/>
      <dgm:spPr/>
      <dgm:t>
        <a:bodyPr/>
        <a:lstStyle/>
        <a:p>
          <a:r>
            <a:rPr lang="en-US"/>
            <a:t>01</a:t>
          </a:r>
        </a:p>
      </dgm:t>
    </dgm:pt>
    <dgm:pt modelId="{1D4A9E7B-9224-4EB9-8ECD-F0143323BA1F}">
      <dgm:prSet/>
      <dgm:spPr>
        <a:gradFill rotWithShape="0">
          <a:gsLst>
            <a:gs pos="0">
              <a:schemeClr val="tx1"/>
            </a:gs>
            <a:gs pos="50000">
              <a:schemeClr val="accent3"/>
            </a:gs>
            <a:gs pos="99000">
              <a:schemeClr val="accent3"/>
            </a:gs>
          </a:gsLst>
          <a:lin ang="5400000" scaled="0"/>
        </a:gradFill>
      </dgm:spPr>
      <dgm:t>
        <a:bodyPr/>
        <a:lstStyle/>
        <a:p>
          <a:r>
            <a:rPr lang="en-US"/>
            <a:t>Tunnel visioning on popular tourist destination</a:t>
          </a:r>
        </a:p>
      </dgm:t>
    </dgm:pt>
    <dgm:pt modelId="{E91448F7-33ED-424F-B623-370CF444773C}" type="parTrans" cxnId="{CC66012D-EC18-450C-A09A-D6C0CB3FBBFD}">
      <dgm:prSet/>
      <dgm:spPr/>
      <dgm:t>
        <a:bodyPr/>
        <a:lstStyle/>
        <a:p>
          <a:endParaRPr lang="en-US"/>
        </a:p>
      </dgm:t>
    </dgm:pt>
    <dgm:pt modelId="{67EF2BA6-A537-48B6-9C8B-ACB3E4011718}" type="sibTrans" cxnId="{CC66012D-EC18-450C-A09A-D6C0CB3FBBFD}">
      <dgm:prSet/>
      <dgm:spPr/>
      <dgm:t>
        <a:bodyPr/>
        <a:lstStyle/>
        <a:p>
          <a:endParaRPr lang="en-US"/>
        </a:p>
      </dgm:t>
    </dgm:pt>
    <dgm:pt modelId="{E85AFE44-66B7-4B07-97FA-B4BA5A238D3C}">
      <dgm:prSet/>
      <dgm:spPr>
        <a:gradFill rotWithShape="0">
          <a:gsLst>
            <a:gs pos="0">
              <a:schemeClr val="tx1"/>
            </a:gs>
            <a:gs pos="50000">
              <a:schemeClr val="accent3"/>
            </a:gs>
            <a:gs pos="100000">
              <a:schemeClr val="accent3">
                <a:hueOff val="0"/>
                <a:satOff val="0"/>
                <a:lumOff val="0"/>
                <a:alphaOff val="0"/>
                <a:lumMod val="99000"/>
                <a:satMod val="120000"/>
                <a:shade val="78000"/>
              </a:schemeClr>
            </a:gs>
          </a:gsLst>
        </a:gradFill>
      </dgm:spPr>
      <dgm:t>
        <a:bodyPr/>
        <a:lstStyle/>
        <a:p>
          <a:r>
            <a:rPr lang="en-US"/>
            <a:t>Explore</a:t>
          </a:r>
        </a:p>
      </dgm:t>
    </dgm:pt>
    <dgm:pt modelId="{ADF8C68C-1059-4269-A914-EDCB9FB5BDC1}" type="parTrans" cxnId="{FD8BE5B3-8724-4F55-B56D-610A5B62F69F}">
      <dgm:prSet/>
      <dgm:spPr/>
      <dgm:t>
        <a:bodyPr/>
        <a:lstStyle/>
        <a:p>
          <a:endParaRPr lang="en-US"/>
        </a:p>
      </dgm:t>
    </dgm:pt>
    <dgm:pt modelId="{7712D727-0D52-43E8-8D24-E72481710420}" type="sibTrans" cxnId="{FD8BE5B3-8724-4F55-B56D-610A5B62F69F}">
      <dgm:prSet phldrT="02"/>
      <dgm:spPr/>
      <dgm:t>
        <a:bodyPr/>
        <a:lstStyle/>
        <a:p>
          <a:r>
            <a:rPr lang="en-US"/>
            <a:t>02</a:t>
          </a:r>
        </a:p>
      </dgm:t>
    </dgm:pt>
    <dgm:pt modelId="{8DE25005-56E8-4DBB-A201-B40C1C312F6E}">
      <dgm:prSet/>
      <dgm:spPr/>
      <dgm:t>
        <a:bodyPr/>
        <a:lstStyle/>
        <a:p>
          <a:r>
            <a:rPr lang="en-US"/>
            <a:t>Explore the hidden gems around the world</a:t>
          </a:r>
        </a:p>
      </dgm:t>
    </dgm:pt>
    <dgm:pt modelId="{F3490ECE-F9DF-48FC-AD32-81B2443DE0BF}" type="parTrans" cxnId="{7B252B61-D353-4F36-B77E-A3395ED14545}">
      <dgm:prSet/>
      <dgm:spPr/>
      <dgm:t>
        <a:bodyPr/>
        <a:lstStyle/>
        <a:p>
          <a:endParaRPr lang="en-US"/>
        </a:p>
      </dgm:t>
    </dgm:pt>
    <dgm:pt modelId="{FF9ECF85-1F29-407D-84C4-BF52A619F4BE}" type="sibTrans" cxnId="{7B252B61-D353-4F36-B77E-A3395ED14545}">
      <dgm:prSet/>
      <dgm:spPr/>
      <dgm:t>
        <a:bodyPr/>
        <a:lstStyle/>
        <a:p>
          <a:endParaRPr lang="en-US"/>
        </a:p>
      </dgm:t>
    </dgm:pt>
    <dgm:pt modelId="{02D14896-383E-4E65-A132-3057DDB6D56B}">
      <dgm:prSet/>
      <dgm:spPr>
        <a:gradFill rotWithShape="0">
          <a:gsLst>
            <a:gs pos="0">
              <a:schemeClr val="tx1"/>
            </a:gs>
            <a:gs pos="50000">
              <a:schemeClr val="accent3"/>
            </a:gs>
            <a:gs pos="99000">
              <a:schemeClr val="accent3"/>
            </a:gs>
          </a:gsLst>
        </a:gradFill>
      </dgm:spPr>
      <dgm:t>
        <a:bodyPr/>
        <a:lstStyle/>
        <a:p>
          <a:r>
            <a:rPr lang="en-US"/>
            <a:t>Learn about</a:t>
          </a:r>
        </a:p>
      </dgm:t>
    </dgm:pt>
    <dgm:pt modelId="{CF4D0A50-087E-472F-9973-900E92A3C3F7}" type="parTrans" cxnId="{EB6AAE50-4E12-4A61-9075-3B52E2A69CBD}">
      <dgm:prSet/>
      <dgm:spPr/>
      <dgm:t>
        <a:bodyPr/>
        <a:lstStyle/>
        <a:p>
          <a:endParaRPr lang="en-US"/>
        </a:p>
      </dgm:t>
    </dgm:pt>
    <dgm:pt modelId="{E8C4BDBC-367D-44D2-A490-C08327791BAB}" type="sibTrans" cxnId="{EB6AAE50-4E12-4A61-9075-3B52E2A69CBD}">
      <dgm:prSet phldrT="03"/>
      <dgm:spPr/>
      <dgm:t>
        <a:bodyPr/>
        <a:lstStyle/>
        <a:p>
          <a:r>
            <a:rPr lang="en-US"/>
            <a:t>03</a:t>
          </a:r>
        </a:p>
      </dgm:t>
    </dgm:pt>
    <dgm:pt modelId="{7A328734-809A-45BD-B271-F89C7EEF3071}">
      <dgm:prSet/>
      <dgm:spPr/>
      <dgm:t>
        <a:bodyPr/>
        <a:lstStyle/>
        <a:p>
          <a:r>
            <a:rPr lang="en-US"/>
            <a:t>Learn about lesser-known countries and cultures</a:t>
          </a:r>
        </a:p>
      </dgm:t>
    </dgm:pt>
    <dgm:pt modelId="{616C7480-DB64-41E1-AE16-B6E2376B7455}" type="parTrans" cxnId="{6A1A15E6-D725-45B7-9189-C5AEF473D09F}">
      <dgm:prSet/>
      <dgm:spPr/>
      <dgm:t>
        <a:bodyPr/>
        <a:lstStyle/>
        <a:p>
          <a:endParaRPr lang="en-US"/>
        </a:p>
      </dgm:t>
    </dgm:pt>
    <dgm:pt modelId="{72A47108-7336-480A-96A1-AEFAD2650421}" type="sibTrans" cxnId="{6A1A15E6-D725-45B7-9189-C5AEF473D09F}">
      <dgm:prSet/>
      <dgm:spPr/>
      <dgm:t>
        <a:bodyPr/>
        <a:lstStyle/>
        <a:p>
          <a:endParaRPr lang="en-US"/>
        </a:p>
      </dgm:t>
    </dgm:pt>
    <dgm:pt modelId="{E8C3F101-5CE8-B145-80C7-E746B9AA7D03}" type="pres">
      <dgm:prSet presAssocID="{8497846F-E732-4390-BE32-7E90AD6A2572}" presName="Name0" presStyleCnt="0">
        <dgm:presLayoutVars>
          <dgm:animLvl val="lvl"/>
          <dgm:resizeHandles val="exact"/>
        </dgm:presLayoutVars>
      </dgm:prSet>
      <dgm:spPr/>
    </dgm:pt>
    <dgm:pt modelId="{49948DE8-D2F8-554F-9BD0-7E868980D6C0}" type="pres">
      <dgm:prSet presAssocID="{98980EAB-1684-4A6D-B1F0-E37934F52B2C}" presName="compositeNode" presStyleCnt="0">
        <dgm:presLayoutVars>
          <dgm:bulletEnabled val="1"/>
        </dgm:presLayoutVars>
      </dgm:prSet>
      <dgm:spPr/>
    </dgm:pt>
    <dgm:pt modelId="{4E201206-D334-CC42-A91D-493AB3D81E09}" type="pres">
      <dgm:prSet presAssocID="{98980EAB-1684-4A6D-B1F0-E37934F52B2C}" presName="bgRect" presStyleLbl="alignNode1" presStyleIdx="0" presStyleCnt="3"/>
      <dgm:spPr/>
    </dgm:pt>
    <dgm:pt modelId="{FB8DC56B-2B23-4A41-BA73-77E8DFA52DC6}" type="pres">
      <dgm:prSet presAssocID="{14DD45F9-3A01-42EE-9C3A-82E6AB24A3B8}" presName="sibTransNodeRect" presStyleLbl="alignNode1" presStyleIdx="0" presStyleCnt="3">
        <dgm:presLayoutVars>
          <dgm:chMax val="0"/>
          <dgm:bulletEnabled val="1"/>
        </dgm:presLayoutVars>
      </dgm:prSet>
      <dgm:spPr/>
    </dgm:pt>
    <dgm:pt modelId="{B724E134-C034-9345-B0F3-891C5E8CCB1A}" type="pres">
      <dgm:prSet presAssocID="{98980EAB-1684-4A6D-B1F0-E37934F52B2C}" presName="nodeRect" presStyleLbl="alignNode1" presStyleIdx="0" presStyleCnt="3">
        <dgm:presLayoutVars>
          <dgm:bulletEnabled val="1"/>
        </dgm:presLayoutVars>
      </dgm:prSet>
      <dgm:spPr/>
    </dgm:pt>
    <dgm:pt modelId="{25BF6235-793D-1F42-A9FB-1517AD36E239}" type="pres">
      <dgm:prSet presAssocID="{14DD45F9-3A01-42EE-9C3A-82E6AB24A3B8}" presName="sibTrans" presStyleCnt="0"/>
      <dgm:spPr/>
    </dgm:pt>
    <dgm:pt modelId="{EAFAF3C1-533D-8A45-8AE7-68829F3CAD82}" type="pres">
      <dgm:prSet presAssocID="{E85AFE44-66B7-4B07-97FA-B4BA5A238D3C}" presName="compositeNode" presStyleCnt="0">
        <dgm:presLayoutVars>
          <dgm:bulletEnabled val="1"/>
        </dgm:presLayoutVars>
      </dgm:prSet>
      <dgm:spPr/>
    </dgm:pt>
    <dgm:pt modelId="{C9DF0B84-D165-2140-9274-741A543CA6B2}" type="pres">
      <dgm:prSet presAssocID="{E85AFE44-66B7-4B07-97FA-B4BA5A238D3C}" presName="bgRect" presStyleLbl="alignNode1" presStyleIdx="1" presStyleCnt="3"/>
      <dgm:spPr/>
    </dgm:pt>
    <dgm:pt modelId="{582E568B-1DAA-9B4B-B8A8-82906C8C39CA}" type="pres">
      <dgm:prSet presAssocID="{7712D727-0D52-43E8-8D24-E72481710420}" presName="sibTransNodeRect" presStyleLbl="alignNode1" presStyleIdx="1" presStyleCnt="3">
        <dgm:presLayoutVars>
          <dgm:chMax val="0"/>
          <dgm:bulletEnabled val="1"/>
        </dgm:presLayoutVars>
      </dgm:prSet>
      <dgm:spPr/>
    </dgm:pt>
    <dgm:pt modelId="{FB60153E-55DE-274C-B40D-F1A81DE339DC}" type="pres">
      <dgm:prSet presAssocID="{E85AFE44-66B7-4B07-97FA-B4BA5A238D3C}" presName="nodeRect" presStyleLbl="alignNode1" presStyleIdx="1" presStyleCnt="3">
        <dgm:presLayoutVars>
          <dgm:bulletEnabled val="1"/>
        </dgm:presLayoutVars>
      </dgm:prSet>
      <dgm:spPr/>
    </dgm:pt>
    <dgm:pt modelId="{06F6883A-2ED5-9C42-92E6-C2C35DC0E231}" type="pres">
      <dgm:prSet presAssocID="{7712D727-0D52-43E8-8D24-E72481710420}" presName="sibTrans" presStyleCnt="0"/>
      <dgm:spPr/>
    </dgm:pt>
    <dgm:pt modelId="{03F60ACC-8C61-F441-824B-1B09CBA1FDB9}" type="pres">
      <dgm:prSet presAssocID="{02D14896-383E-4E65-A132-3057DDB6D56B}" presName="compositeNode" presStyleCnt="0">
        <dgm:presLayoutVars>
          <dgm:bulletEnabled val="1"/>
        </dgm:presLayoutVars>
      </dgm:prSet>
      <dgm:spPr/>
    </dgm:pt>
    <dgm:pt modelId="{3255EE55-09EA-8A40-9E82-9BD6B12A1A47}" type="pres">
      <dgm:prSet presAssocID="{02D14896-383E-4E65-A132-3057DDB6D56B}" presName="bgRect" presStyleLbl="alignNode1" presStyleIdx="2" presStyleCnt="3"/>
      <dgm:spPr/>
    </dgm:pt>
    <dgm:pt modelId="{C6213BD9-D868-9346-98F4-A47D9ECA5117}" type="pres">
      <dgm:prSet presAssocID="{E8C4BDBC-367D-44D2-A490-C08327791BAB}" presName="sibTransNodeRect" presStyleLbl="alignNode1" presStyleIdx="2" presStyleCnt="3">
        <dgm:presLayoutVars>
          <dgm:chMax val="0"/>
          <dgm:bulletEnabled val="1"/>
        </dgm:presLayoutVars>
      </dgm:prSet>
      <dgm:spPr/>
    </dgm:pt>
    <dgm:pt modelId="{4EDAEE79-CF27-A247-8FAF-9069620191F5}" type="pres">
      <dgm:prSet presAssocID="{02D14896-383E-4E65-A132-3057DDB6D56B}" presName="nodeRect" presStyleLbl="alignNode1" presStyleIdx="2" presStyleCnt="3">
        <dgm:presLayoutVars>
          <dgm:bulletEnabled val="1"/>
        </dgm:presLayoutVars>
      </dgm:prSet>
      <dgm:spPr/>
    </dgm:pt>
  </dgm:ptLst>
  <dgm:cxnLst>
    <dgm:cxn modelId="{638D200F-04B7-644D-957F-54CB3B973133}" type="presOf" srcId="{02D14896-383E-4E65-A132-3057DDB6D56B}" destId="{3255EE55-09EA-8A40-9E82-9BD6B12A1A47}" srcOrd="0" destOrd="0" presId="urn:microsoft.com/office/officeart/2016/7/layout/LinearBlockProcessNumbered"/>
    <dgm:cxn modelId="{CC66012D-EC18-450C-A09A-D6C0CB3FBBFD}" srcId="{98980EAB-1684-4A6D-B1F0-E37934F52B2C}" destId="{1D4A9E7B-9224-4EB9-8ECD-F0143323BA1F}" srcOrd="0" destOrd="0" parTransId="{E91448F7-33ED-424F-B623-370CF444773C}" sibTransId="{67EF2BA6-A537-48B6-9C8B-ACB3E4011718}"/>
    <dgm:cxn modelId="{8BB20F5E-FDFE-44E3-A704-C11FDFC06EBE}" srcId="{8497846F-E732-4390-BE32-7E90AD6A2572}" destId="{98980EAB-1684-4A6D-B1F0-E37934F52B2C}" srcOrd="0" destOrd="0" parTransId="{EA477A5C-8FE9-4BF2-BAF3-05E7F709D940}" sibTransId="{14DD45F9-3A01-42EE-9C3A-82E6AB24A3B8}"/>
    <dgm:cxn modelId="{83929A5E-354A-F04E-A0A2-404E6E84325E}" type="presOf" srcId="{E85AFE44-66B7-4B07-97FA-B4BA5A238D3C}" destId="{FB60153E-55DE-274C-B40D-F1A81DE339DC}" srcOrd="1" destOrd="0" presId="urn:microsoft.com/office/officeart/2016/7/layout/LinearBlockProcessNumbered"/>
    <dgm:cxn modelId="{7B252B61-D353-4F36-B77E-A3395ED14545}" srcId="{E85AFE44-66B7-4B07-97FA-B4BA5A238D3C}" destId="{8DE25005-56E8-4DBB-A201-B40C1C312F6E}" srcOrd="0" destOrd="0" parTransId="{F3490ECE-F9DF-48FC-AD32-81B2443DE0BF}" sibTransId="{FF9ECF85-1F29-407D-84C4-BF52A619F4BE}"/>
    <dgm:cxn modelId="{002AF748-16D9-B843-9859-FF66E2E88E06}" type="presOf" srcId="{7712D727-0D52-43E8-8D24-E72481710420}" destId="{582E568B-1DAA-9B4B-B8A8-82906C8C39CA}" srcOrd="0" destOrd="0" presId="urn:microsoft.com/office/officeart/2016/7/layout/LinearBlockProcessNumbered"/>
    <dgm:cxn modelId="{65D9C84E-E69B-D845-9DAB-92FB780DF450}" type="presOf" srcId="{1D4A9E7B-9224-4EB9-8ECD-F0143323BA1F}" destId="{B724E134-C034-9345-B0F3-891C5E8CCB1A}" srcOrd="0" destOrd="1" presId="urn:microsoft.com/office/officeart/2016/7/layout/LinearBlockProcessNumbered"/>
    <dgm:cxn modelId="{EB6AAE50-4E12-4A61-9075-3B52E2A69CBD}" srcId="{8497846F-E732-4390-BE32-7E90AD6A2572}" destId="{02D14896-383E-4E65-A132-3057DDB6D56B}" srcOrd="2" destOrd="0" parTransId="{CF4D0A50-087E-472F-9973-900E92A3C3F7}" sibTransId="{E8C4BDBC-367D-44D2-A490-C08327791BAB}"/>
    <dgm:cxn modelId="{B8A83082-C392-904D-A26E-0BDEC909B0B2}" type="presOf" srcId="{E8C4BDBC-367D-44D2-A490-C08327791BAB}" destId="{C6213BD9-D868-9346-98F4-A47D9ECA5117}" srcOrd="0" destOrd="0" presId="urn:microsoft.com/office/officeart/2016/7/layout/LinearBlockProcessNumbered"/>
    <dgm:cxn modelId="{0057D687-416D-B14D-9C47-8E6458267AF3}" type="presOf" srcId="{8DE25005-56E8-4DBB-A201-B40C1C312F6E}" destId="{FB60153E-55DE-274C-B40D-F1A81DE339DC}" srcOrd="0" destOrd="1" presId="urn:microsoft.com/office/officeart/2016/7/layout/LinearBlockProcessNumbered"/>
    <dgm:cxn modelId="{24B3E895-4DB4-ED4B-BD8D-31395A1984C4}" type="presOf" srcId="{98980EAB-1684-4A6D-B1F0-E37934F52B2C}" destId="{4E201206-D334-CC42-A91D-493AB3D81E09}" srcOrd="0" destOrd="0" presId="urn:microsoft.com/office/officeart/2016/7/layout/LinearBlockProcessNumbered"/>
    <dgm:cxn modelId="{FC1E40AB-1FE3-564A-A875-82015665B29C}" type="presOf" srcId="{8497846F-E732-4390-BE32-7E90AD6A2572}" destId="{E8C3F101-5CE8-B145-80C7-E746B9AA7D03}" srcOrd="0" destOrd="0" presId="urn:microsoft.com/office/officeart/2016/7/layout/LinearBlockProcessNumbered"/>
    <dgm:cxn modelId="{B0DD41B1-C782-DC42-BBB5-5D42508131ED}" type="presOf" srcId="{02D14896-383E-4E65-A132-3057DDB6D56B}" destId="{4EDAEE79-CF27-A247-8FAF-9069620191F5}" srcOrd="1" destOrd="0" presId="urn:microsoft.com/office/officeart/2016/7/layout/LinearBlockProcessNumbered"/>
    <dgm:cxn modelId="{FD8BE5B3-8724-4F55-B56D-610A5B62F69F}" srcId="{8497846F-E732-4390-BE32-7E90AD6A2572}" destId="{E85AFE44-66B7-4B07-97FA-B4BA5A238D3C}" srcOrd="1" destOrd="0" parTransId="{ADF8C68C-1059-4269-A914-EDCB9FB5BDC1}" sibTransId="{7712D727-0D52-43E8-8D24-E72481710420}"/>
    <dgm:cxn modelId="{F97AAEC4-35D1-BD46-9E2B-D08382DF5565}" type="presOf" srcId="{14DD45F9-3A01-42EE-9C3A-82E6AB24A3B8}" destId="{FB8DC56B-2B23-4A41-BA73-77E8DFA52DC6}" srcOrd="0" destOrd="0" presId="urn:microsoft.com/office/officeart/2016/7/layout/LinearBlockProcessNumbered"/>
    <dgm:cxn modelId="{DAC171C9-ACB3-4C41-A0AD-87EF3AB64D5F}" type="presOf" srcId="{98980EAB-1684-4A6D-B1F0-E37934F52B2C}" destId="{B724E134-C034-9345-B0F3-891C5E8CCB1A}" srcOrd="1" destOrd="0" presId="urn:microsoft.com/office/officeart/2016/7/layout/LinearBlockProcessNumbered"/>
    <dgm:cxn modelId="{C33DDDC9-C7EF-9746-8A55-C705ADC6AFC0}" type="presOf" srcId="{7A328734-809A-45BD-B271-F89C7EEF3071}" destId="{4EDAEE79-CF27-A247-8FAF-9069620191F5}" srcOrd="0" destOrd="1" presId="urn:microsoft.com/office/officeart/2016/7/layout/LinearBlockProcessNumbered"/>
    <dgm:cxn modelId="{E2E831CD-9F8A-8D4A-8368-2644E53F3BEA}" type="presOf" srcId="{E85AFE44-66B7-4B07-97FA-B4BA5A238D3C}" destId="{C9DF0B84-D165-2140-9274-741A543CA6B2}" srcOrd="0" destOrd="0" presId="urn:microsoft.com/office/officeart/2016/7/layout/LinearBlockProcessNumbered"/>
    <dgm:cxn modelId="{6A1A15E6-D725-45B7-9189-C5AEF473D09F}" srcId="{02D14896-383E-4E65-A132-3057DDB6D56B}" destId="{7A328734-809A-45BD-B271-F89C7EEF3071}" srcOrd="0" destOrd="0" parTransId="{616C7480-DB64-41E1-AE16-B6E2376B7455}" sibTransId="{72A47108-7336-480A-96A1-AEFAD2650421}"/>
    <dgm:cxn modelId="{C6D474B0-EE64-4F47-BA76-16DAB3D8F1AF}" type="presParOf" srcId="{E8C3F101-5CE8-B145-80C7-E746B9AA7D03}" destId="{49948DE8-D2F8-554F-9BD0-7E868980D6C0}" srcOrd="0" destOrd="0" presId="urn:microsoft.com/office/officeart/2016/7/layout/LinearBlockProcessNumbered"/>
    <dgm:cxn modelId="{52B390BB-A6FC-8E4D-AD56-BF01280A8890}" type="presParOf" srcId="{49948DE8-D2F8-554F-9BD0-7E868980D6C0}" destId="{4E201206-D334-CC42-A91D-493AB3D81E09}" srcOrd="0" destOrd="0" presId="urn:microsoft.com/office/officeart/2016/7/layout/LinearBlockProcessNumbered"/>
    <dgm:cxn modelId="{3D2ECE3A-0B39-4140-97BD-D00BE394B64C}" type="presParOf" srcId="{49948DE8-D2F8-554F-9BD0-7E868980D6C0}" destId="{FB8DC56B-2B23-4A41-BA73-77E8DFA52DC6}" srcOrd="1" destOrd="0" presId="urn:microsoft.com/office/officeart/2016/7/layout/LinearBlockProcessNumbered"/>
    <dgm:cxn modelId="{D9219445-034F-5745-B61E-8F7363813820}" type="presParOf" srcId="{49948DE8-D2F8-554F-9BD0-7E868980D6C0}" destId="{B724E134-C034-9345-B0F3-891C5E8CCB1A}" srcOrd="2" destOrd="0" presId="urn:microsoft.com/office/officeart/2016/7/layout/LinearBlockProcessNumbered"/>
    <dgm:cxn modelId="{FD20EE3A-954E-BA4F-9B71-58933BE3FC9D}" type="presParOf" srcId="{E8C3F101-5CE8-B145-80C7-E746B9AA7D03}" destId="{25BF6235-793D-1F42-A9FB-1517AD36E239}" srcOrd="1" destOrd="0" presId="urn:microsoft.com/office/officeart/2016/7/layout/LinearBlockProcessNumbered"/>
    <dgm:cxn modelId="{36988E9F-09B3-4841-9D71-5AE0419C690D}" type="presParOf" srcId="{E8C3F101-5CE8-B145-80C7-E746B9AA7D03}" destId="{EAFAF3C1-533D-8A45-8AE7-68829F3CAD82}" srcOrd="2" destOrd="0" presId="urn:microsoft.com/office/officeart/2016/7/layout/LinearBlockProcessNumbered"/>
    <dgm:cxn modelId="{E44D2B5C-42E7-614A-8434-2AB2930045D1}" type="presParOf" srcId="{EAFAF3C1-533D-8A45-8AE7-68829F3CAD82}" destId="{C9DF0B84-D165-2140-9274-741A543CA6B2}" srcOrd="0" destOrd="0" presId="urn:microsoft.com/office/officeart/2016/7/layout/LinearBlockProcessNumbered"/>
    <dgm:cxn modelId="{69CBCF57-2EC0-7F4B-B1FE-5A4F748CC242}" type="presParOf" srcId="{EAFAF3C1-533D-8A45-8AE7-68829F3CAD82}" destId="{582E568B-1DAA-9B4B-B8A8-82906C8C39CA}" srcOrd="1" destOrd="0" presId="urn:microsoft.com/office/officeart/2016/7/layout/LinearBlockProcessNumbered"/>
    <dgm:cxn modelId="{A4202587-007B-3346-A80F-FE373DEC5CC0}" type="presParOf" srcId="{EAFAF3C1-533D-8A45-8AE7-68829F3CAD82}" destId="{FB60153E-55DE-274C-B40D-F1A81DE339DC}" srcOrd="2" destOrd="0" presId="urn:microsoft.com/office/officeart/2016/7/layout/LinearBlockProcessNumbered"/>
    <dgm:cxn modelId="{512CBADB-5EA9-304F-82D5-2F87AC358FB6}" type="presParOf" srcId="{E8C3F101-5CE8-B145-80C7-E746B9AA7D03}" destId="{06F6883A-2ED5-9C42-92E6-C2C35DC0E231}" srcOrd="3" destOrd="0" presId="urn:microsoft.com/office/officeart/2016/7/layout/LinearBlockProcessNumbered"/>
    <dgm:cxn modelId="{82469283-C4BB-6F4F-815D-A5649CB1FB7A}" type="presParOf" srcId="{E8C3F101-5CE8-B145-80C7-E746B9AA7D03}" destId="{03F60ACC-8C61-F441-824B-1B09CBA1FDB9}" srcOrd="4" destOrd="0" presId="urn:microsoft.com/office/officeart/2016/7/layout/LinearBlockProcessNumbered"/>
    <dgm:cxn modelId="{9034A2E1-1596-E745-9DFB-2CA404E53F50}" type="presParOf" srcId="{03F60ACC-8C61-F441-824B-1B09CBA1FDB9}" destId="{3255EE55-09EA-8A40-9E82-9BD6B12A1A47}" srcOrd="0" destOrd="0" presId="urn:microsoft.com/office/officeart/2016/7/layout/LinearBlockProcessNumbered"/>
    <dgm:cxn modelId="{890BD2F3-6755-5D45-ADFD-C05A6D5BD4C0}" type="presParOf" srcId="{03F60ACC-8C61-F441-824B-1B09CBA1FDB9}" destId="{C6213BD9-D868-9346-98F4-A47D9ECA5117}" srcOrd="1" destOrd="0" presId="urn:microsoft.com/office/officeart/2016/7/layout/LinearBlockProcessNumbered"/>
    <dgm:cxn modelId="{46D37315-7900-7A4D-97BA-EDBC8F08EFDC}" type="presParOf" srcId="{03F60ACC-8C61-F441-824B-1B09CBA1FDB9}" destId="{4EDAEE79-CF27-A247-8FAF-9069620191F5}"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99A899-CFFC-4D0A-897E-70E12B3A5CAF}"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BF92DA1E-C8E8-467B-A37F-EEE5AF8AF114}">
      <dgm:prSet/>
      <dgm:spPr>
        <a:gradFill rotWithShape="0">
          <a:gsLst>
            <a:gs pos="0">
              <a:schemeClr val="tx1"/>
            </a:gs>
            <a:gs pos="50000">
              <a:schemeClr val="accent3"/>
            </a:gs>
            <a:gs pos="100000">
              <a:schemeClr val="accent3"/>
            </a:gs>
          </a:gsLst>
          <a:lin ang="5400000" scaled="0"/>
        </a:gradFill>
      </dgm:spPr>
      <dgm:t>
        <a:bodyPr/>
        <a:lstStyle/>
        <a:p>
          <a:r>
            <a:rPr lang="en-US" dirty="0"/>
            <a:t>Interactive world map : tourism</a:t>
          </a:r>
        </a:p>
      </dgm:t>
    </dgm:pt>
    <dgm:pt modelId="{2EB53624-9607-429E-AEB6-345D1516C52D}" type="parTrans" cxnId="{DE45A65B-92F9-4BC9-872A-9C3CF47FD949}">
      <dgm:prSet/>
      <dgm:spPr/>
      <dgm:t>
        <a:bodyPr/>
        <a:lstStyle/>
        <a:p>
          <a:endParaRPr lang="en-US"/>
        </a:p>
      </dgm:t>
    </dgm:pt>
    <dgm:pt modelId="{B85AED6D-C3C9-41EB-9B00-46C7CA9FCBC4}" type="sibTrans" cxnId="{DE45A65B-92F9-4BC9-872A-9C3CF47FD949}">
      <dgm:prSet/>
      <dgm:spPr/>
      <dgm:t>
        <a:bodyPr/>
        <a:lstStyle/>
        <a:p>
          <a:endParaRPr lang="en-US"/>
        </a:p>
      </dgm:t>
    </dgm:pt>
    <dgm:pt modelId="{CCA2A37D-90AA-42C0-8D36-4F4C1F6AF6CE}">
      <dgm:prSet/>
      <dgm:spPr>
        <a:gradFill rotWithShape="0">
          <a:gsLst>
            <a:gs pos="0">
              <a:schemeClr val="tx1"/>
            </a:gs>
            <a:gs pos="50000">
              <a:schemeClr val="accent3"/>
            </a:gs>
            <a:gs pos="100000">
              <a:schemeClr val="accent3"/>
            </a:gs>
          </a:gsLst>
        </a:gradFill>
      </dgm:spPr>
      <dgm:t>
        <a:bodyPr/>
        <a:lstStyle/>
        <a:p>
          <a:r>
            <a:rPr lang="en-US" dirty="0"/>
            <a:t>Allow users to learn about other countries</a:t>
          </a:r>
        </a:p>
      </dgm:t>
    </dgm:pt>
    <dgm:pt modelId="{9A10E546-7287-4B64-AD06-597BD34CB684}" type="parTrans" cxnId="{EEB63C80-E5D1-4552-AAF0-47DBD0AB722D}">
      <dgm:prSet/>
      <dgm:spPr/>
      <dgm:t>
        <a:bodyPr/>
        <a:lstStyle/>
        <a:p>
          <a:endParaRPr lang="en-US"/>
        </a:p>
      </dgm:t>
    </dgm:pt>
    <dgm:pt modelId="{FEF88E2F-91EB-49F1-947F-13D7EF894C16}" type="sibTrans" cxnId="{EEB63C80-E5D1-4552-AAF0-47DBD0AB722D}">
      <dgm:prSet/>
      <dgm:spPr/>
      <dgm:t>
        <a:bodyPr/>
        <a:lstStyle/>
        <a:p>
          <a:endParaRPr lang="en-US"/>
        </a:p>
      </dgm:t>
    </dgm:pt>
    <dgm:pt modelId="{C8510F5D-5C89-4A6C-BB72-A6B36BEE126C}">
      <dgm:prSet/>
      <dgm:spPr>
        <a:gradFill rotWithShape="0">
          <a:gsLst>
            <a:gs pos="0">
              <a:schemeClr val="tx1"/>
            </a:gs>
            <a:gs pos="50000">
              <a:schemeClr val="accent3"/>
            </a:gs>
            <a:gs pos="100000">
              <a:schemeClr val="tx1"/>
            </a:gs>
          </a:gsLst>
        </a:gradFill>
      </dgm:spPr>
      <dgm:t>
        <a:bodyPr/>
        <a:lstStyle/>
        <a:p>
          <a:r>
            <a:rPr lang="en-US"/>
            <a:t>Quiz</a:t>
          </a:r>
        </a:p>
      </dgm:t>
    </dgm:pt>
    <dgm:pt modelId="{21CB15BA-D0A7-432B-914E-7C5E579E5C62}" type="parTrans" cxnId="{55673BD4-9161-4E7D-905D-1DE9DE74A397}">
      <dgm:prSet/>
      <dgm:spPr/>
      <dgm:t>
        <a:bodyPr/>
        <a:lstStyle/>
        <a:p>
          <a:endParaRPr lang="en-US"/>
        </a:p>
      </dgm:t>
    </dgm:pt>
    <dgm:pt modelId="{BC6662A2-43CF-4CB4-9A6E-D7D15F4A52C1}" type="sibTrans" cxnId="{55673BD4-9161-4E7D-905D-1DE9DE74A397}">
      <dgm:prSet/>
      <dgm:spPr/>
      <dgm:t>
        <a:bodyPr/>
        <a:lstStyle/>
        <a:p>
          <a:endParaRPr lang="en-US"/>
        </a:p>
      </dgm:t>
    </dgm:pt>
    <dgm:pt modelId="{6626228A-0F61-4F16-AA65-516FF5655FC9}">
      <dgm:prSet/>
      <dgm:spPr>
        <a:gradFill rotWithShape="0">
          <a:gsLst>
            <a:gs pos="0">
              <a:schemeClr val="tx1"/>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gradFill>
      </dgm:spPr>
      <dgm:t>
        <a:bodyPr/>
        <a:lstStyle/>
        <a:p>
          <a:r>
            <a:rPr lang="en-US" dirty="0"/>
            <a:t>Information displayed in a minimalistic and easy to understand way</a:t>
          </a:r>
        </a:p>
      </dgm:t>
    </dgm:pt>
    <dgm:pt modelId="{FB877BBE-DD52-47A1-BF00-0B37BFC9B3B3}" type="parTrans" cxnId="{ECBBBF9A-FD1C-4C40-B8BA-4B414660FB09}">
      <dgm:prSet/>
      <dgm:spPr/>
      <dgm:t>
        <a:bodyPr/>
        <a:lstStyle/>
        <a:p>
          <a:endParaRPr lang="en-US"/>
        </a:p>
      </dgm:t>
    </dgm:pt>
    <dgm:pt modelId="{5ACE4CD4-AF6E-4FC3-BDEC-ADED98DC226A}" type="sibTrans" cxnId="{ECBBBF9A-FD1C-4C40-B8BA-4B414660FB09}">
      <dgm:prSet/>
      <dgm:spPr/>
      <dgm:t>
        <a:bodyPr/>
        <a:lstStyle/>
        <a:p>
          <a:endParaRPr lang="en-US"/>
        </a:p>
      </dgm:t>
    </dgm:pt>
    <dgm:pt modelId="{A674DA78-DC38-F54D-AD43-1AE120F84240}" type="pres">
      <dgm:prSet presAssocID="{1199A899-CFFC-4D0A-897E-70E12B3A5CAF}" presName="Name0" presStyleCnt="0">
        <dgm:presLayoutVars>
          <dgm:dir/>
          <dgm:animLvl val="lvl"/>
          <dgm:resizeHandles val="exact"/>
        </dgm:presLayoutVars>
      </dgm:prSet>
      <dgm:spPr/>
    </dgm:pt>
    <dgm:pt modelId="{F4008E3C-2F5D-DB42-9A37-95D506B5D841}" type="pres">
      <dgm:prSet presAssocID="{BF92DA1E-C8E8-467B-A37F-EEE5AF8AF114}" presName="linNode" presStyleCnt="0"/>
      <dgm:spPr/>
    </dgm:pt>
    <dgm:pt modelId="{60D28911-C0AB-6144-90C4-C79B5B1AD5D2}" type="pres">
      <dgm:prSet presAssocID="{BF92DA1E-C8E8-467B-A37F-EEE5AF8AF114}" presName="parentText" presStyleLbl="node1" presStyleIdx="0" presStyleCnt="4">
        <dgm:presLayoutVars>
          <dgm:chMax val="1"/>
          <dgm:bulletEnabled val="1"/>
        </dgm:presLayoutVars>
      </dgm:prSet>
      <dgm:spPr/>
    </dgm:pt>
    <dgm:pt modelId="{EF899475-334A-A849-B146-69F5B2E283C3}" type="pres">
      <dgm:prSet presAssocID="{B85AED6D-C3C9-41EB-9B00-46C7CA9FCBC4}" presName="sp" presStyleCnt="0"/>
      <dgm:spPr/>
    </dgm:pt>
    <dgm:pt modelId="{C8EFF606-3940-DB47-ADF8-29D8296BB8CF}" type="pres">
      <dgm:prSet presAssocID="{CCA2A37D-90AA-42C0-8D36-4F4C1F6AF6CE}" presName="linNode" presStyleCnt="0"/>
      <dgm:spPr/>
    </dgm:pt>
    <dgm:pt modelId="{8A6A09B8-C1D5-164E-8F25-3B5969B466A9}" type="pres">
      <dgm:prSet presAssocID="{CCA2A37D-90AA-42C0-8D36-4F4C1F6AF6CE}" presName="parentText" presStyleLbl="node1" presStyleIdx="1" presStyleCnt="4">
        <dgm:presLayoutVars>
          <dgm:chMax val="1"/>
          <dgm:bulletEnabled val="1"/>
        </dgm:presLayoutVars>
      </dgm:prSet>
      <dgm:spPr/>
    </dgm:pt>
    <dgm:pt modelId="{EE108841-A721-4D45-8DEE-2A0AA6BE7F36}" type="pres">
      <dgm:prSet presAssocID="{FEF88E2F-91EB-49F1-947F-13D7EF894C16}" presName="sp" presStyleCnt="0"/>
      <dgm:spPr/>
    </dgm:pt>
    <dgm:pt modelId="{3C783722-CD60-704A-97C2-3921758AACB3}" type="pres">
      <dgm:prSet presAssocID="{C8510F5D-5C89-4A6C-BB72-A6B36BEE126C}" presName="linNode" presStyleCnt="0"/>
      <dgm:spPr/>
    </dgm:pt>
    <dgm:pt modelId="{1A106866-48EA-F748-A7BD-410F0922DEA4}" type="pres">
      <dgm:prSet presAssocID="{C8510F5D-5C89-4A6C-BB72-A6B36BEE126C}" presName="parentText" presStyleLbl="node1" presStyleIdx="2" presStyleCnt="4">
        <dgm:presLayoutVars>
          <dgm:chMax val="1"/>
          <dgm:bulletEnabled val="1"/>
        </dgm:presLayoutVars>
      </dgm:prSet>
      <dgm:spPr/>
    </dgm:pt>
    <dgm:pt modelId="{9B2FF2B7-B3D8-8F43-B4ED-FFE0BB0A6E82}" type="pres">
      <dgm:prSet presAssocID="{BC6662A2-43CF-4CB4-9A6E-D7D15F4A52C1}" presName="sp" presStyleCnt="0"/>
      <dgm:spPr/>
    </dgm:pt>
    <dgm:pt modelId="{3F9D036E-6151-354A-9719-69BE1DDF7B56}" type="pres">
      <dgm:prSet presAssocID="{6626228A-0F61-4F16-AA65-516FF5655FC9}" presName="linNode" presStyleCnt="0"/>
      <dgm:spPr/>
    </dgm:pt>
    <dgm:pt modelId="{FF390B2C-0D51-A14A-B663-36D856492A40}" type="pres">
      <dgm:prSet presAssocID="{6626228A-0F61-4F16-AA65-516FF5655FC9}" presName="parentText" presStyleLbl="node1" presStyleIdx="3" presStyleCnt="4">
        <dgm:presLayoutVars>
          <dgm:chMax val="1"/>
          <dgm:bulletEnabled val="1"/>
        </dgm:presLayoutVars>
      </dgm:prSet>
      <dgm:spPr/>
    </dgm:pt>
  </dgm:ptLst>
  <dgm:cxnLst>
    <dgm:cxn modelId="{1D70D905-96EF-C645-AF86-EFDC05900CC0}" type="presOf" srcId="{1199A899-CFFC-4D0A-897E-70E12B3A5CAF}" destId="{A674DA78-DC38-F54D-AD43-1AE120F84240}" srcOrd="0" destOrd="0" presId="urn:microsoft.com/office/officeart/2005/8/layout/vList5"/>
    <dgm:cxn modelId="{DE45A65B-92F9-4BC9-872A-9C3CF47FD949}" srcId="{1199A899-CFFC-4D0A-897E-70E12B3A5CAF}" destId="{BF92DA1E-C8E8-467B-A37F-EEE5AF8AF114}" srcOrd="0" destOrd="0" parTransId="{2EB53624-9607-429E-AEB6-345D1516C52D}" sibTransId="{B85AED6D-C3C9-41EB-9B00-46C7CA9FCBC4}"/>
    <dgm:cxn modelId="{E620625D-657E-7540-AD7E-F43B61330B22}" type="presOf" srcId="{C8510F5D-5C89-4A6C-BB72-A6B36BEE126C}" destId="{1A106866-48EA-F748-A7BD-410F0922DEA4}" srcOrd="0" destOrd="0" presId="urn:microsoft.com/office/officeart/2005/8/layout/vList5"/>
    <dgm:cxn modelId="{EEB63C80-E5D1-4552-AAF0-47DBD0AB722D}" srcId="{1199A899-CFFC-4D0A-897E-70E12B3A5CAF}" destId="{CCA2A37D-90AA-42C0-8D36-4F4C1F6AF6CE}" srcOrd="1" destOrd="0" parTransId="{9A10E546-7287-4B64-AD06-597BD34CB684}" sibTransId="{FEF88E2F-91EB-49F1-947F-13D7EF894C16}"/>
    <dgm:cxn modelId="{ECBBBF9A-FD1C-4C40-B8BA-4B414660FB09}" srcId="{1199A899-CFFC-4D0A-897E-70E12B3A5CAF}" destId="{6626228A-0F61-4F16-AA65-516FF5655FC9}" srcOrd="3" destOrd="0" parTransId="{FB877BBE-DD52-47A1-BF00-0B37BFC9B3B3}" sibTransId="{5ACE4CD4-AF6E-4FC3-BDEC-ADED98DC226A}"/>
    <dgm:cxn modelId="{3452C9AA-3619-A04C-872E-A55CE75BB5EF}" type="presOf" srcId="{6626228A-0F61-4F16-AA65-516FF5655FC9}" destId="{FF390B2C-0D51-A14A-B663-36D856492A40}" srcOrd="0" destOrd="0" presId="urn:microsoft.com/office/officeart/2005/8/layout/vList5"/>
    <dgm:cxn modelId="{BC38BCC0-D30E-9D4E-BA4B-4180CD65FECA}" type="presOf" srcId="{BF92DA1E-C8E8-467B-A37F-EEE5AF8AF114}" destId="{60D28911-C0AB-6144-90C4-C79B5B1AD5D2}" srcOrd="0" destOrd="0" presId="urn:microsoft.com/office/officeart/2005/8/layout/vList5"/>
    <dgm:cxn modelId="{55673BD4-9161-4E7D-905D-1DE9DE74A397}" srcId="{1199A899-CFFC-4D0A-897E-70E12B3A5CAF}" destId="{C8510F5D-5C89-4A6C-BB72-A6B36BEE126C}" srcOrd="2" destOrd="0" parTransId="{21CB15BA-D0A7-432B-914E-7C5E579E5C62}" sibTransId="{BC6662A2-43CF-4CB4-9A6E-D7D15F4A52C1}"/>
    <dgm:cxn modelId="{4DA5E9D6-6B28-6942-BFB0-57F6333A2257}" type="presOf" srcId="{CCA2A37D-90AA-42C0-8D36-4F4C1F6AF6CE}" destId="{8A6A09B8-C1D5-164E-8F25-3B5969B466A9}" srcOrd="0" destOrd="0" presId="urn:microsoft.com/office/officeart/2005/8/layout/vList5"/>
    <dgm:cxn modelId="{B634730A-D7DC-9040-B287-E0B011C2E942}" type="presParOf" srcId="{A674DA78-DC38-F54D-AD43-1AE120F84240}" destId="{F4008E3C-2F5D-DB42-9A37-95D506B5D841}" srcOrd="0" destOrd="0" presId="urn:microsoft.com/office/officeart/2005/8/layout/vList5"/>
    <dgm:cxn modelId="{C139DBA6-1447-ED4D-9A27-0E2647987B74}" type="presParOf" srcId="{F4008E3C-2F5D-DB42-9A37-95D506B5D841}" destId="{60D28911-C0AB-6144-90C4-C79B5B1AD5D2}" srcOrd="0" destOrd="0" presId="urn:microsoft.com/office/officeart/2005/8/layout/vList5"/>
    <dgm:cxn modelId="{D4D97239-604C-6040-B438-7488D5236693}" type="presParOf" srcId="{A674DA78-DC38-F54D-AD43-1AE120F84240}" destId="{EF899475-334A-A849-B146-69F5B2E283C3}" srcOrd="1" destOrd="0" presId="urn:microsoft.com/office/officeart/2005/8/layout/vList5"/>
    <dgm:cxn modelId="{9C624AA2-9051-2D41-B7C4-56ED00B70FA9}" type="presParOf" srcId="{A674DA78-DC38-F54D-AD43-1AE120F84240}" destId="{C8EFF606-3940-DB47-ADF8-29D8296BB8CF}" srcOrd="2" destOrd="0" presId="urn:microsoft.com/office/officeart/2005/8/layout/vList5"/>
    <dgm:cxn modelId="{61F9AE04-0CCD-C347-911E-F8EBF99A50E8}" type="presParOf" srcId="{C8EFF606-3940-DB47-ADF8-29D8296BB8CF}" destId="{8A6A09B8-C1D5-164E-8F25-3B5969B466A9}" srcOrd="0" destOrd="0" presId="urn:microsoft.com/office/officeart/2005/8/layout/vList5"/>
    <dgm:cxn modelId="{E75EFEF1-A80A-2C4C-930F-984CA2DB3DDD}" type="presParOf" srcId="{A674DA78-DC38-F54D-AD43-1AE120F84240}" destId="{EE108841-A721-4D45-8DEE-2A0AA6BE7F36}" srcOrd="3" destOrd="0" presId="urn:microsoft.com/office/officeart/2005/8/layout/vList5"/>
    <dgm:cxn modelId="{75386105-9B5C-044F-84E6-9D251E090F16}" type="presParOf" srcId="{A674DA78-DC38-F54D-AD43-1AE120F84240}" destId="{3C783722-CD60-704A-97C2-3921758AACB3}" srcOrd="4" destOrd="0" presId="urn:microsoft.com/office/officeart/2005/8/layout/vList5"/>
    <dgm:cxn modelId="{697AC94D-C066-714F-9861-CC3E866584A9}" type="presParOf" srcId="{3C783722-CD60-704A-97C2-3921758AACB3}" destId="{1A106866-48EA-F748-A7BD-410F0922DEA4}" srcOrd="0" destOrd="0" presId="urn:microsoft.com/office/officeart/2005/8/layout/vList5"/>
    <dgm:cxn modelId="{362BFEF8-F202-CD4E-B495-E8DD77B4EEA3}" type="presParOf" srcId="{A674DA78-DC38-F54D-AD43-1AE120F84240}" destId="{9B2FF2B7-B3D8-8F43-B4ED-FFE0BB0A6E82}" srcOrd="5" destOrd="0" presId="urn:microsoft.com/office/officeart/2005/8/layout/vList5"/>
    <dgm:cxn modelId="{8F303DA0-98F9-8145-8714-5934BF18C5A6}" type="presParOf" srcId="{A674DA78-DC38-F54D-AD43-1AE120F84240}" destId="{3F9D036E-6151-354A-9719-69BE1DDF7B56}" srcOrd="6" destOrd="0" presId="urn:microsoft.com/office/officeart/2005/8/layout/vList5"/>
    <dgm:cxn modelId="{FB9C460C-A0BE-A44F-AA92-4B2B85350761}" type="presParOf" srcId="{3F9D036E-6151-354A-9719-69BE1DDF7B56}" destId="{FF390B2C-0D51-A14A-B663-36D856492A40}"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0D64F8-392F-42F6-A570-B603B11ECBC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13D7427-BDD9-4FFA-AF80-DF1C2F944A41}">
      <dgm:prSet/>
      <dgm:spPr>
        <a:gradFill rotWithShape="0">
          <a:gsLst>
            <a:gs pos="0">
              <a:schemeClr val="tx1"/>
            </a:gs>
            <a:gs pos="50000">
              <a:schemeClr val="bg2">
                <a:lumMod val="50000"/>
              </a:schemeClr>
            </a:gs>
            <a:gs pos="100000">
              <a:schemeClr val="bg2"/>
            </a:gs>
          </a:gsLst>
        </a:gradFill>
      </dgm:spPr>
      <dgm:t>
        <a:bodyPr/>
        <a:lstStyle/>
        <a:p>
          <a:r>
            <a:rPr lang="en-US" dirty="0"/>
            <a:t>The aim of our web program is to educate in an engaging way</a:t>
          </a:r>
        </a:p>
      </dgm:t>
    </dgm:pt>
    <dgm:pt modelId="{322FC343-C18B-4778-A627-EE9B4060920F}" type="parTrans" cxnId="{F965AC97-3D3E-45FF-A338-2320106C1A8F}">
      <dgm:prSet/>
      <dgm:spPr/>
      <dgm:t>
        <a:bodyPr/>
        <a:lstStyle/>
        <a:p>
          <a:endParaRPr lang="en-US"/>
        </a:p>
      </dgm:t>
    </dgm:pt>
    <dgm:pt modelId="{D463CCDC-046B-4724-A626-1AD01DF5AA5B}" type="sibTrans" cxnId="{F965AC97-3D3E-45FF-A338-2320106C1A8F}">
      <dgm:prSet/>
      <dgm:spPr/>
      <dgm:t>
        <a:bodyPr/>
        <a:lstStyle/>
        <a:p>
          <a:endParaRPr lang="en-US"/>
        </a:p>
      </dgm:t>
    </dgm:pt>
    <dgm:pt modelId="{A3D29B6D-C9E3-4019-A6D0-A75D4A9F9AFB}">
      <dgm:prSet/>
      <dgm:spPr>
        <a:gradFill rotWithShape="0">
          <a:gsLst>
            <a:gs pos="0">
              <a:schemeClr val="bg2">
                <a:lumMod val="75000"/>
              </a:schemeClr>
            </a:gs>
            <a:gs pos="50000">
              <a:schemeClr val="bg2">
                <a:lumMod val="50000"/>
              </a:schemeClr>
            </a:gs>
            <a:gs pos="100000">
              <a:schemeClr val="bg2">
                <a:lumMod val="90000"/>
              </a:schemeClr>
            </a:gs>
          </a:gsLst>
        </a:gradFill>
      </dgm:spPr>
      <dgm:t>
        <a:bodyPr/>
        <a:lstStyle/>
        <a:p>
          <a:r>
            <a:rPr lang="en-US" dirty="0"/>
            <a:t>Allow users to learn which countries are in which parts of the world</a:t>
          </a:r>
        </a:p>
      </dgm:t>
    </dgm:pt>
    <dgm:pt modelId="{49A5F005-87C9-44FD-ABD4-20242A91F6B0}" type="parTrans" cxnId="{3DD4C8B4-1A29-4748-BB64-8C4BC01449A3}">
      <dgm:prSet/>
      <dgm:spPr/>
      <dgm:t>
        <a:bodyPr/>
        <a:lstStyle/>
        <a:p>
          <a:endParaRPr lang="en-US"/>
        </a:p>
      </dgm:t>
    </dgm:pt>
    <dgm:pt modelId="{93FFAA06-0FF4-482E-8A5F-E15C188ABAD8}" type="sibTrans" cxnId="{3DD4C8B4-1A29-4748-BB64-8C4BC01449A3}">
      <dgm:prSet/>
      <dgm:spPr/>
      <dgm:t>
        <a:bodyPr/>
        <a:lstStyle/>
        <a:p>
          <a:endParaRPr lang="en-US"/>
        </a:p>
      </dgm:t>
    </dgm:pt>
    <dgm:pt modelId="{A8B88E86-3AF8-4BAF-976C-A82EBCA82A45}">
      <dgm:prSet/>
      <dgm:spPr>
        <a:gradFill rotWithShape="0">
          <a:gsLst>
            <a:gs pos="0">
              <a:schemeClr val="bg2">
                <a:lumMod val="50000"/>
              </a:schemeClr>
            </a:gs>
            <a:gs pos="50000">
              <a:schemeClr val="bg2">
                <a:lumMod val="75000"/>
              </a:schemeClr>
            </a:gs>
            <a:gs pos="100000">
              <a:schemeClr val="bg2">
                <a:lumMod val="75000"/>
              </a:schemeClr>
            </a:gs>
          </a:gsLst>
        </a:gradFill>
      </dgm:spPr>
      <dgm:t>
        <a:bodyPr/>
        <a:lstStyle/>
        <a:p>
          <a:r>
            <a:rPr lang="en-US" dirty="0"/>
            <a:t>Educate users by presenting facts and statistics about each countries</a:t>
          </a:r>
        </a:p>
      </dgm:t>
    </dgm:pt>
    <dgm:pt modelId="{B7B648FC-49AB-460C-929E-56563F0E4570}" type="parTrans" cxnId="{451DE375-918E-4510-A052-D564B55871F2}">
      <dgm:prSet/>
      <dgm:spPr/>
      <dgm:t>
        <a:bodyPr/>
        <a:lstStyle/>
        <a:p>
          <a:endParaRPr lang="en-US"/>
        </a:p>
      </dgm:t>
    </dgm:pt>
    <dgm:pt modelId="{14E9814B-2533-4121-BBBA-72C388B54CC9}" type="sibTrans" cxnId="{451DE375-918E-4510-A052-D564B55871F2}">
      <dgm:prSet/>
      <dgm:spPr/>
      <dgm:t>
        <a:bodyPr/>
        <a:lstStyle/>
        <a:p>
          <a:endParaRPr lang="en-US"/>
        </a:p>
      </dgm:t>
    </dgm:pt>
    <dgm:pt modelId="{68863D34-FB8C-45A2-9E46-E64D1BBBA23B}">
      <dgm:prSet/>
      <dgm:spPr>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tx1"/>
            </a:gs>
          </a:gsLst>
        </a:gradFill>
      </dgm:spPr>
      <dgm:t>
        <a:bodyPr/>
        <a:lstStyle/>
        <a:p>
          <a:r>
            <a:rPr lang="en-US"/>
            <a:t>Display information to users aesthetically </a:t>
          </a:r>
        </a:p>
      </dgm:t>
    </dgm:pt>
    <dgm:pt modelId="{51CC6D88-FBF8-4C3A-A3FB-8598DB00C440}" type="parTrans" cxnId="{33D3106C-3676-4556-A2A5-16AAE4B43E7C}">
      <dgm:prSet/>
      <dgm:spPr/>
      <dgm:t>
        <a:bodyPr/>
        <a:lstStyle/>
        <a:p>
          <a:endParaRPr lang="en-US"/>
        </a:p>
      </dgm:t>
    </dgm:pt>
    <dgm:pt modelId="{AD395A90-D010-495C-BF31-781787A46071}" type="sibTrans" cxnId="{33D3106C-3676-4556-A2A5-16AAE4B43E7C}">
      <dgm:prSet/>
      <dgm:spPr/>
      <dgm:t>
        <a:bodyPr/>
        <a:lstStyle/>
        <a:p>
          <a:endParaRPr lang="en-US"/>
        </a:p>
      </dgm:t>
    </dgm:pt>
    <dgm:pt modelId="{1F71FF95-DF0E-4549-8F90-90244D25DC4E}" type="pres">
      <dgm:prSet presAssocID="{720D64F8-392F-42F6-A570-B603B11ECBC9}" presName="linear" presStyleCnt="0">
        <dgm:presLayoutVars>
          <dgm:animLvl val="lvl"/>
          <dgm:resizeHandles val="exact"/>
        </dgm:presLayoutVars>
      </dgm:prSet>
      <dgm:spPr/>
    </dgm:pt>
    <dgm:pt modelId="{662C794F-2836-1348-BC15-9ABEA76DB04D}" type="pres">
      <dgm:prSet presAssocID="{A13D7427-BDD9-4FFA-AF80-DF1C2F944A41}" presName="parentText" presStyleLbl="node1" presStyleIdx="0" presStyleCnt="4">
        <dgm:presLayoutVars>
          <dgm:chMax val="0"/>
          <dgm:bulletEnabled val="1"/>
        </dgm:presLayoutVars>
      </dgm:prSet>
      <dgm:spPr/>
    </dgm:pt>
    <dgm:pt modelId="{A0E79E1E-8F43-C44D-BFA0-988A13D1610A}" type="pres">
      <dgm:prSet presAssocID="{D463CCDC-046B-4724-A626-1AD01DF5AA5B}" presName="spacer" presStyleCnt="0"/>
      <dgm:spPr/>
    </dgm:pt>
    <dgm:pt modelId="{90069A3C-A8A4-6149-9480-9C9F4B064FD8}" type="pres">
      <dgm:prSet presAssocID="{A3D29B6D-C9E3-4019-A6D0-A75D4A9F9AFB}" presName="parentText" presStyleLbl="node1" presStyleIdx="1" presStyleCnt="4">
        <dgm:presLayoutVars>
          <dgm:chMax val="0"/>
          <dgm:bulletEnabled val="1"/>
        </dgm:presLayoutVars>
      </dgm:prSet>
      <dgm:spPr/>
    </dgm:pt>
    <dgm:pt modelId="{94000E9A-5803-7742-9A7D-1026BEA560B1}" type="pres">
      <dgm:prSet presAssocID="{93FFAA06-0FF4-482E-8A5F-E15C188ABAD8}" presName="spacer" presStyleCnt="0"/>
      <dgm:spPr/>
    </dgm:pt>
    <dgm:pt modelId="{3F3A4DF4-81DE-304D-ABBD-4FA58D98D11F}" type="pres">
      <dgm:prSet presAssocID="{A8B88E86-3AF8-4BAF-976C-A82EBCA82A45}" presName="parentText" presStyleLbl="node1" presStyleIdx="2" presStyleCnt="4">
        <dgm:presLayoutVars>
          <dgm:chMax val="0"/>
          <dgm:bulletEnabled val="1"/>
        </dgm:presLayoutVars>
      </dgm:prSet>
      <dgm:spPr/>
    </dgm:pt>
    <dgm:pt modelId="{E4A91882-6602-5C41-AD0B-33ED81C07143}" type="pres">
      <dgm:prSet presAssocID="{14E9814B-2533-4121-BBBA-72C388B54CC9}" presName="spacer" presStyleCnt="0"/>
      <dgm:spPr/>
    </dgm:pt>
    <dgm:pt modelId="{209AC428-1E64-D049-9A20-C08D654CE78C}" type="pres">
      <dgm:prSet presAssocID="{68863D34-FB8C-45A2-9E46-E64D1BBBA23B}" presName="parentText" presStyleLbl="node1" presStyleIdx="3" presStyleCnt="4">
        <dgm:presLayoutVars>
          <dgm:chMax val="0"/>
          <dgm:bulletEnabled val="1"/>
        </dgm:presLayoutVars>
      </dgm:prSet>
      <dgm:spPr/>
    </dgm:pt>
  </dgm:ptLst>
  <dgm:cxnLst>
    <dgm:cxn modelId="{33D3106C-3676-4556-A2A5-16AAE4B43E7C}" srcId="{720D64F8-392F-42F6-A570-B603B11ECBC9}" destId="{68863D34-FB8C-45A2-9E46-E64D1BBBA23B}" srcOrd="3" destOrd="0" parTransId="{51CC6D88-FBF8-4C3A-A3FB-8598DB00C440}" sibTransId="{AD395A90-D010-495C-BF31-781787A46071}"/>
    <dgm:cxn modelId="{FC36966C-B37D-B245-8FED-9070BDF7DEEC}" type="presOf" srcId="{720D64F8-392F-42F6-A570-B603B11ECBC9}" destId="{1F71FF95-DF0E-4549-8F90-90244D25DC4E}" srcOrd="0" destOrd="0" presId="urn:microsoft.com/office/officeart/2005/8/layout/vList2"/>
    <dgm:cxn modelId="{4C18F24E-C239-FF4B-ABB3-D7059D86AA1A}" type="presOf" srcId="{A3D29B6D-C9E3-4019-A6D0-A75D4A9F9AFB}" destId="{90069A3C-A8A4-6149-9480-9C9F4B064FD8}" srcOrd="0" destOrd="0" presId="urn:microsoft.com/office/officeart/2005/8/layout/vList2"/>
    <dgm:cxn modelId="{451DE375-918E-4510-A052-D564B55871F2}" srcId="{720D64F8-392F-42F6-A570-B603B11ECBC9}" destId="{A8B88E86-3AF8-4BAF-976C-A82EBCA82A45}" srcOrd="2" destOrd="0" parTransId="{B7B648FC-49AB-460C-929E-56563F0E4570}" sibTransId="{14E9814B-2533-4121-BBBA-72C388B54CC9}"/>
    <dgm:cxn modelId="{C764F27A-8A27-1A4D-BCB9-91974AF3056F}" type="presOf" srcId="{68863D34-FB8C-45A2-9E46-E64D1BBBA23B}" destId="{209AC428-1E64-D049-9A20-C08D654CE78C}" srcOrd="0" destOrd="0" presId="urn:microsoft.com/office/officeart/2005/8/layout/vList2"/>
    <dgm:cxn modelId="{F965AC97-3D3E-45FF-A338-2320106C1A8F}" srcId="{720D64F8-392F-42F6-A570-B603B11ECBC9}" destId="{A13D7427-BDD9-4FFA-AF80-DF1C2F944A41}" srcOrd="0" destOrd="0" parTransId="{322FC343-C18B-4778-A627-EE9B4060920F}" sibTransId="{D463CCDC-046B-4724-A626-1AD01DF5AA5B}"/>
    <dgm:cxn modelId="{3DD4C8B4-1A29-4748-BB64-8C4BC01449A3}" srcId="{720D64F8-392F-42F6-A570-B603B11ECBC9}" destId="{A3D29B6D-C9E3-4019-A6D0-A75D4A9F9AFB}" srcOrd="1" destOrd="0" parTransId="{49A5F005-87C9-44FD-ABD4-20242A91F6B0}" sibTransId="{93FFAA06-0FF4-482E-8A5F-E15C188ABAD8}"/>
    <dgm:cxn modelId="{E7BDE8D1-DCE2-BD4E-8B30-1DDF2ED79E00}" type="presOf" srcId="{A8B88E86-3AF8-4BAF-976C-A82EBCA82A45}" destId="{3F3A4DF4-81DE-304D-ABBD-4FA58D98D11F}" srcOrd="0" destOrd="0" presId="urn:microsoft.com/office/officeart/2005/8/layout/vList2"/>
    <dgm:cxn modelId="{F70AEFE5-8AA3-D64C-9B90-15AC03E28F60}" type="presOf" srcId="{A13D7427-BDD9-4FFA-AF80-DF1C2F944A41}" destId="{662C794F-2836-1348-BC15-9ABEA76DB04D}" srcOrd="0" destOrd="0" presId="urn:microsoft.com/office/officeart/2005/8/layout/vList2"/>
    <dgm:cxn modelId="{FD96F6A6-0383-D848-990B-56978991BDB3}" type="presParOf" srcId="{1F71FF95-DF0E-4549-8F90-90244D25DC4E}" destId="{662C794F-2836-1348-BC15-9ABEA76DB04D}" srcOrd="0" destOrd="0" presId="urn:microsoft.com/office/officeart/2005/8/layout/vList2"/>
    <dgm:cxn modelId="{4CB76612-44B9-2640-9719-0BC650710D86}" type="presParOf" srcId="{1F71FF95-DF0E-4549-8F90-90244D25DC4E}" destId="{A0E79E1E-8F43-C44D-BFA0-988A13D1610A}" srcOrd="1" destOrd="0" presId="urn:microsoft.com/office/officeart/2005/8/layout/vList2"/>
    <dgm:cxn modelId="{5107C691-A5CB-6548-82C3-B0647F345575}" type="presParOf" srcId="{1F71FF95-DF0E-4549-8F90-90244D25DC4E}" destId="{90069A3C-A8A4-6149-9480-9C9F4B064FD8}" srcOrd="2" destOrd="0" presId="urn:microsoft.com/office/officeart/2005/8/layout/vList2"/>
    <dgm:cxn modelId="{71B3E81A-7F7E-E747-BF78-FDF744A67BEC}" type="presParOf" srcId="{1F71FF95-DF0E-4549-8F90-90244D25DC4E}" destId="{94000E9A-5803-7742-9A7D-1026BEA560B1}" srcOrd="3" destOrd="0" presId="urn:microsoft.com/office/officeart/2005/8/layout/vList2"/>
    <dgm:cxn modelId="{01B756B3-FA47-B343-88A7-89D574D3825E}" type="presParOf" srcId="{1F71FF95-DF0E-4549-8F90-90244D25DC4E}" destId="{3F3A4DF4-81DE-304D-ABBD-4FA58D98D11F}" srcOrd="4" destOrd="0" presId="urn:microsoft.com/office/officeart/2005/8/layout/vList2"/>
    <dgm:cxn modelId="{B0D13C48-DEA7-1048-A922-89B5DE0ECD6A}" type="presParOf" srcId="{1F71FF95-DF0E-4549-8F90-90244D25DC4E}" destId="{E4A91882-6602-5C41-AD0B-33ED81C07143}" srcOrd="5" destOrd="0" presId="urn:microsoft.com/office/officeart/2005/8/layout/vList2"/>
    <dgm:cxn modelId="{8F47B2CF-EF23-D44B-8EEC-986A5115416B}" type="presParOf" srcId="{1F71FF95-DF0E-4549-8F90-90244D25DC4E}" destId="{209AC428-1E64-D049-9A20-C08D654CE78C}" srcOrd="6"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0D64F8-392F-42F6-A570-B603B11ECBC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13D7427-BDD9-4FFA-AF80-DF1C2F944A41}">
      <dgm:prSet/>
      <dgm:spPr>
        <a:gradFill rotWithShape="0">
          <a:gsLst>
            <a:gs pos="0">
              <a:schemeClr val="tx1"/>
            </a:gs>
            <a:gs pos="50000">
              <a:schemeClr val="bg2">
                <a:lumMod val="50000"/>
              </a:schemeClr>
            </a:gs>
            <a:gs pos="100000">
              <a:schemeClr val="bg2"/>
            </a:gs>
          </a:gsLst>
        </a:gradFill>
      </dgm:spPr>
      <dgm:t>
        <a:bodyPr/>
        <a:lstStyle/>
        <a:p>
          <a:r>
            <a:rPr lang="en-US" dirty="0"/>
            <a:t>The aim of our web program is to educate in an engaging way</a:t>
          </a:r>
        </a:p>
      </dgm:t>
    </dgm:pt>
    <dgm:pt modelId="{322FC343-C18B-4778-A627-EE9B4060920F}" type="parTrans" cxnId="{F965AC97-3D3E-45FF-A338-2320106C1A8F}">
      <dgm:prSet/>
      <dgm:spPr/>
      <dgm:t>
        <a:bodyPr/>
        <a:lstStyle/>
        <a:p>
          <a:endParaRPr lang="en-US"/>
        </a:p>
      </dgm:t>
    </dgm:pt>
    <dgm:pt modelId="{D463CCDC-046B-4724-A626-1AD01DF5AA5B}" type="sibTrans" cxnId="{F965AC97-3D3E-45FF-A338-2320106C1A8F}">
      <dgm:prSet/>
      <dgm:spPr/>
      <dgm:t>
        <a:bodyPr/>
        <a:lstStyle/>
        <a:p>
          <a:endParaRPr lang="en-US"/>
        </a:p>
      </dgm:t>
    </dgm:pt>
    <dgm:pt modelId="{A3D29B6D-C9E3-4019-A6D0-A75D4A9F9AFB}">
      <dgm:prSet/>
      <dgm:spPr>
        <a:gradFill rotWithShape="0">
          <a:gsLst>
            <a:gs pos="0">
              <a:schemeClr val="bg2">
                <a:lumMod val="75000"/>
              </a:schemeClr>
            </a:gs>
            <a:gs pos="50000">
              <a:schemeClr val="bg2">
                <a:lumMod val="50000"/>
              </a:schemeClr>
            </a:gs>
            <a:gs pos="100000">
              <a:schemeClr val="bg2">
                <a:lumMod val="90000"/>
              </a:schemeClr>
            </a:gs>
          </a:gsLst>
        </a:gradFill>
      </dgm:spPr>
      <dgm:t>
        <a:bodyPr/>
        <a:lstStyle/>
        <a:p>
          <a:r>
            <a:rPr lang="en-US" dirty="0"/>
            <a:t>Allow users to learn which countries are in which parts of the world</a:t>
          </a:r>
        </a:p>
      </dgm:t>
    </dgm:pt>
    <dgm:pt modelId="{49A5F005-87C9-44FD-ABD4-20242A91F6B0}" type="parTrans" cxnId="{3DD4C8B4-1A29-4748-BB64-8C4BC01449A3}">
      <dgm:prSet/>
      <dgm:spPr/>
      <dgm:t>
        <a:bodyPr/>
        <a:lstStyle/>
        <a:p>
          <a:endParaRPr lang="en-US"/>
        </a:p>
      </dgm:t>
    </dgm:pt>
    <dgm:pt modelId="{93FFAA06-0FF4-482E-8A5F-E15C188ABAD8}" type="sibTrans" cxnId="{3DD4C8B4-1A29-4748-BB64-8C4BC01449A3}">
      <dgm:prSet/>
      <dgm:spPr/>
      <dgm:t>
        <a:bodyPr/>
        <a:lstStyle/>
        <a:p>
          <a:endParaRPr lang="en-US"/>
        </a:p>
      </dgm:t>
    </dgm:pt>
    <dgm:pt modelId="{A8B88E86-3AF8-4BAF-976C-A82EBCA82A45}">
      <dgm:prSet/>
      <dgm:spPr>
        <a:gradFill rotWithShape="0">
          <a:gsLst>
            <a:gs pos="0">
              <a:schemeClr val="bg2">
                <a:lumMod val="50000"/>
              </a:schemeClr>
            </a:gs>
            <a:gs pos="50000">
              <a:schemeClr val="bg2">
                <a:lumMod val="75000"/>
              </a:schemeClr>
            </a:gs>
            <a:gs pos="100000">
              <a:schemeClr val="bg2">
                <a:lumMod val="75000"/>
              </a:schemeClr>
            </a:gs>
          </a:gsLst>
        </a:gradFill>
      </dgm:spPr>
      <dgm:t>
        <a:bodyPr/>
        <a:lstStyle/>
        <a:p>
          <a:r>
            <a:rPr lang="en-US"/>
            <a:t>Educate users by presenting facts and statistics about each countries</a:t>
          </a:r>
        </a:p>
      </dgm:t>
    </dgm:pt>
    <dgm:pt modelId="{B7B648FC-49AB-460C-929E-56563F0E4570}" type="parTrans" cxnId="{451DE375-918E-4510-A052-D564B55871F2}">
      <dgm:prSet/>
      <dgm:spPr/>
      <dgm:t>
        <a:bodyPr/>
        <a:lstStyle/>
        <a:p>
          <a:endParaRPr lang="en-US"/>
        </a:p>
      </dgm:t>
    </dgm:pt>
    <dgm:pt modelId="{14E9814B-2533-4121-BBBA-72C388B54CC9}" type="sibTrans" cxnId="{451DE375-918E-4510-A052-D564B55871F2}">
      <dgm:prSet/>
      <dgm:spPr/>
      <dgm:t>
        <a:bodyPr/>
        <a:lstStyle/>
        <a:p>
          <a:endParaRPr lang="en-US"/>
        </a:p>
      </dgm:t>
    </dgm:pt>
    <dgm:pt modelId="{68863D34-FB8C-45A2-9E46-E64D1BBBA23B}">
      <dgm:prSet/>
      <dgm:spPr>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tx1"/>
            </a:gs>
          </a:gsLst>
        </a:gradFill>
      </dgm:spPr>
      <dgm:t>
        <a:bodyPr/>
        <a:lstStyle/>
        <a:p>
          <a:r>
            <a:rPr lang="en-US"/>
            <a:t>Display information to users aesthetically </a:t>
          </a:r>
        </a:p>
      </dgm:t>
    </dgm:pt>
    <dgm:pt modelId="{51CC6D88-FBF8-4C3A-A3FB-8598DB00C440}" type="parTrans" cxnId="{33D3106C-3676-4556-A2A5-16AAE4B43E7C}">
      <dgm:prSet/>
      <dgm:spPr/>
      <dgm:t>
        <a:bodyPr/>
        <a:lstStyle/>
        <a:p>
          <a:endParaRPr lang="en-US"/>
        </a:p>
      </dgm:t>
    </dgm:pt>
    <dgm:pt modelId="{AD395A90-D010-495C-BF31-781787A46071}" type="sibTrans" cxnId="{33D3106C-3676-4556-A2A5-16AAE4B43E7C}">
      <dgm:prSet/>
      <dgm:spPr/>
      <dgm:t>
        <a:bodyPr/>
        <a:lstStyle/>
        <a:p>
          <a:endParaRPr lang="en-US"/>
        </a:p>
      </dgm:t>
    </dgm:pt>
    <dgm:pt modelId="{1F71FF95-DF0E-4549-8F90-90244D25DC4E}" type="pres">
      <dgm:prSet presAssocID="{720D64F8-392F-42F6-A570-B603B11ECBC9}" presName="linear" presStyleCnt="0">
        <dgm:presLayoutVars>
          <dgm:animLvl val="lvl"/>
          <dgm:resizeHandles val="exact"/>
        </dgm:presLayoutVars>
      </dgm:prSet>
      <dgm:spPr/>
    </dgm:pt>
    <dgm:pt modelId="{662C794F-2836-1348-BC15-9ABEA76DB04D}" type="pres">
      <dgm:prSet presAssocID="{A13D7427-BDD9-4FFA-AF80-DF1C2F944A41}" presName="parentText" presStyleLbl="node1" presStyleIdx="0" presStyleCnt="4">
        <dgm:presLayoutVars>
          <dgm:chMax val="0"/>
          <dgm:bulletEnabled val="1"/>
        </dgm:presLayoutVars>
      </dgm:prSet>
      <dgm:spPr/>
    </dgm:pt>
    <dgm:pt modelId="{A0E79E1E-8F43-C44D-BFA0-988A13D1610A}" type="pres">
      <dgm:prSet presAssocID="{D463CCDC-046B-4724-A626-1AD01DF5AA5B}" presName="spacer" presStyleCnt="0"/>
      <dgm:spPr/>
    </dgm:pt>
    <dgm:pt modelId="{90069A3C-A8A4-6149-9480-9C9F4B064FD8}" type="pres">
      <dgm:prSet presAssocID="{A3D29B6D-C9E3-4019-A6D0-A75D4A9F9AFB}" presName="parentText" presStyleLbl="node1" presStyleIdx="1" presStyleCnt="4">
        <dgm:presLayoutVars>
          <dgm:chMax val="0"/>
          <dgm:bulletEnabled val="1"/>
        </dgm:presLayoutVars>
      </dgm:prSet>
      <dgm:spPr/>
    </dgm:pt>
    <dgm:pt modelId="{94000E9A-5803-7742-9A7D-1026BEA560B1}" type="pres">
      <dgm:prSet presAssocID="{93FFAA06-0FF4-482E-8A5F-E15C188ABAD8}" presName="spacer" presStyleCnt="0"/>
      <dgm:spPr/>
    </dgm:pt>
    <dgm:pt modelId="{3F3A4DF4-81DE-304D-ABBD-4FA58D98D11F}" type="pres">
      <dgm:prSet presAssocID="{A8B88E86-3AF8-4BAF-976C-A82EBCA82A45}" presName="parentText" presStyleLbl="node1" presStyleIdx="2" presStyleCnt="4">
        <dgm:presLayoutVars>
          <dgm:chMax val="0"/>
          <dgm:bulletEnabled val="1"/>
        </dgm:presLayoutVars>
      </dgm:prSet>
      <dgm:spPr/>
    </dgm:pt>
    <dgm:pt modelId="{E4A91882-6602-5C41-AD0B-33ED81C07143}" type="pres">
      <dgm:prSet presAssocID="{14E9814B-2533-4121-BBBA-72C388B54CC9}" presName="spacer" presStyleCnt="0"/>
      <dgm:spPr/>
    </dgm:pt>
    <dgm:pt modelId="{209AC428-1E64-D049-9A20-C08D654CE78C}" type="pres">
      <dgm:prSet presAssocID="{68863D34-FB8C-45A2-9E46-E64D1BBBA23B}" presName="parentText" presStyleLbl="node1" presStyleIdx="3" presStyleCnt="4">
        <dgm:presLayoutVars>
          <dgm:chMax val="0"/>
          <dgm:bulletEnabled val="1"/>
        </dgm:presLayoutVars>
      </dgm:prSet>
      <dgm:spPr/>
    </dgm:pt>
  </dgm:ptLst>
  <dgm:cxnLst>
    <dgm:cxn modelId="{33D3106C-3676-4556-A2A5-16AAE4B43E7C}" srcId="{720D64F8-392F-42F6-A570-B603B11ECBC9}" destId="{68863D34-FB8C-45A2-9E46-E64D1BBBA23B}" srcOrd="3" destOrd="0" parTransId="{51CC6D88-FBF8-4C3A-A3FB-8598DB00C440}" sibTransId="{AD395A90-D010-495C-BF31-781787A46071}"/>
    <dgm:cxn modelId="{FC36966C-B37D-B245-8FED-9070BDF7DEEC}" type="presOf" srcId="{720D64F8-392F-42F6-A570-B603B11ECBC9}" destId="{1F71FF95-DF0E-4549-8F90-90244D25DC4E}" srcOrd="0" destOrd="0" presId="urn:microsoft.com/office/officeart/2005/8/layout/vList2"/>
    <dgm:cxn modelId="{4C18F24E-C239-FF4B-ABB3-D7059D86AA1A}" type="presOf" srcId="{A3D29B6D-C9E3-4019-A6D0-A75D4A9F9AFB}" destId="{90069A3C-A8A4-6149-9480-9C9F4B064FD8}" srcOrd="0" destOrd="0" presId="urn:microsoft.com/office/officeart/2005/8/layout/vList2"/>
    <dgm:cxn modelId="{451DE375-918E-4510-A052-D564B55871F2}" srcId="{720D64F8-392F-42F6-A570-B603B11ECBC9}" destId="{A8B88E86-3AF8-4BAF-976C-A82EBCA82A45}" srcOrd="2" destOrd="0" parTransId="{B7B648FC-49AB-460C-929E-56563F0E4570}" sibTransId="{14E9814B-2533-4121-BBBA-72C388B54CC9}"/>
    <dgm:cxn modelId="{C764F27A-8A27-1A4D-BCB9-91974AF3056F}" type="presOf" srcId="{68863D34-FB8C-45A2-9E46-E64D1BBBA23B}" destId="{209AC428-1E64-D049-9A20-C08D654CE78C}" srcOrd="0" destOrd="0" presId="urn:microsoft.com/office/officeart/2005/8/layout/vList2"/>
    <dgm:cxn modelId="{F965AC97-3D3E-45FF-A338-2320106C1A8F}" srcId="{720D64F8-392F-42F6-A570-B603B11ECBC9}" destId="{A13D7427-BDD9-4FFA-AF80-DF1C2F944A41}" srcOrd="0" destOrd="0" parTransId="{322FC343-C18B-4778-A627-EE9B4060920F}" sibTransId="{D463CCDC-046B-4724-A626-1AD01DF5AA5B}"/>
    <dgm:cxn modelId="{3DD4C8B4-1A29-4748-BB64-8C4BC01449A3}" srcId="{720D64F8-392F-42F6-A570-B603B11ECBC9}" destId="{A3D29B6D-C9E3-4019-A6D0-A75D4A9F9AFB}" srcOrd="1" destOrd="0" parTransId="{49A5F005-87C9-44FD-ABD4-20242A91F6B0}" sibTransId="{93FFAA06-0FF4-482E-8A5F-E15C188ABAD8}"/>
    <dgm:cxn modelId="{E7BDE8D1-DCE2-BD4E-8B30-1DDF2ED79E00}" type="presOf" srcId="{A8B88E86-3AF8-4BAF-976C-A82EBCA82A45}" destId="{3F3A4DF4-81DE-304D-ABBD-4FA58D98D11F}" srcOrd="0" destOrd="0" presId="urn:microsoft.com/office/officeart/2005/8/layout/vList2"/>
    <dgm:cxn modelId="{F70AEFE5-8AA3-D64C-9B90-15AC03E28F60}" type="presOf" srcId="{A13D7427-BDD9-4FFA-AF80-DF1C2F944A41}" destId="{662C794F-2836-1348-BC15-9ABEA76DB04D}" srcOrd="0" destOrd="0" presId="urn:microsoft.com/office/officeart/2005/8/layout/vList2"/>
    <dgm:cxn modelId="{FD96F6A6-0383-D848-990B-56978991BDB3}" type="presParOf" srcId="{1F71FF95-DF0E-4549-8F90-90244D25DC4E}" destId="{662C794F-2836-1348-BC15-9ABEA76DB04D}" srcOrd="0" destOrd="0" presId="urn:microsoft.com/office/officeart/2005/8/layout/vList2"/>
    <dgm:cxn modelId="{4CB76612-44B9-2640-9719-0BC650710D86}" type="presParOf" srcId="{1F71FF95-DF0E-4549-8F90-90244D25DC4E}" destId="{A0E79E1E-8F43-C44D-BFA0-988A13D1610A}" srcOrd="1" destOrd="0" presId="urn:microsoft.com/office/officeart/2005/8/layout/vList2"/>
    <dgm:cxn modelId="{5107C691-A5CB-6548-82C3-B0647F345575}" type="presParOf" srcId="{1F71FF95-DF0E-4549-8F90-90244D25DC4E}" destId="{90069A3C-A8A4-6149-9480-9C9F4B064FD8}" srcOrd="2" destOrd="0" presId="urn:microsoft.com/office/officeart/2005/8/layout/vList2"/>
    <dgm:cxn modelId="{71B3E81A-7F7E-E747-BF78-FDF744A67BEC}" type="presParOf" srcId="{1F71FF95-DF0E-4549-8F90-90244D25DC4E}" destId="{94000E9A-5803-7742-9A7D-1026BEA560B1}" srcOrd="3" destOrd="0" presId="urn:microsoft.com/office/officeart/2005/8/layout/vList2"/>
    <dgm:cxn modelId="{01B756B3-FA47-B343-88A7-89D574D3825E}" type="presParOf" srcId="{1F71FF95-DF0E-4549-8F90-90244D25DC4E}" destId="{3F3A4DF4-81DE-304D-ABBD-4FA58D98D11F}" srcOrd="4" destOrd="0" presId="urn:microsoft.com/office/officeart/2005/8/layout/vList2"/>
    <dgm:cxn modelId="{B0D13C48-DEA7-1048-A922-89B5DE0ECD6A}" type="presParOf" srcId="{1F71FF95-DF0E-4549-8F90-90244D25DC4E}" destId="{E4A91882-6602-5C41-AD0B-33ED81C07143}" srcOrd="5" destOrd="0" presId="urn:microsoft.com/office/officeart/2005/8/layout/vList2"/>
    <dgm:cxn modelId="{8F47B2CF-EF23-D44B-8EEC-986A5115416B}" type="presParOf" srcId="{1F71FF95-DF0E-4549-8F90-90244D25DC4E}" destId="{209AC428-1E64-D049-9A20-C08D654CE7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577CA4-2971-469E-B505-D98413B5F00A}"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AACB3A46-7861-4443-9EEC-C09E67F46119}">
      <dgm:prSet/>
      <dgm:spPr/>
      <dgm:t>
        <a:bodyPr/>
        <a:lstStyle/>
        <a:p>
          <a:r>
            <a:rPr lang="en-US"/>
            <a:t>We tested functions to see if they worked accurately</a:t>
          </a:r>
        </a:p>
      </dgm:t>
    </dgm:pt>
    <dgm:pt modelId="{D27E2943-62F9-48D4-9828-A3D4926FAAE0}" type="parTrans" cxnId="{18FEF1D4-591B-4923-A5A2-8408AC296B6E}">
      <dgm:prSet/>
      <dgm:spPr/>
      <dgm:t>
        <a:bodyPr/>
        <a:lstStyle/>
        <a:p>
          <a:endParaRPr lang="en-US"/>
        </a:p>
      </dgm:t>
    </dgm:pt>
    <dgm:pt modelId="{EA454CEA-DA6B-48DA-B2D3-B714A2B8BAA1}" type="sibTrans" cxnId="{18FEF1D4-591B-4923-A5A2-8408AC296B6E}">
      <dgm:prSet/>
      <dgm:spPr/>
      <dgm:t>
        <a:bodyPr/>
        <a:lstStyle/>
        <a:p>
          <a:endParaRPr lang="en-US"/>
        </a:p>
      </dgm:t>
    </dgm:pt>
    <dgm:pt modelId="{F9C5A70F-AE39-4D88-94AD-2BBFCD53766B}">
      <dgm:prSet/>
      <dgm:spPr/>
      <dgm:t>
        <a:bodyPr/>
        <a:lstStyle/>
        <a:p>
          <a:r>
            <a:rPr lang="en-US"/>
            <a:t>We tested by doing personas to see if there were any bugs and by letting other people use the website</a:t>
          </a:r>
        </a:p>
      </dgm:t>
    </dgm:pt>
    <dgm:pt modelId="{94E4B5F8-1212-46D0-BE16-F7A63E880220}" type="parTrans" cxnId="{4EB55141-67FE-4BAE-A798-9680B0E43EDA}">
      <dgm:prSet/>
      <dgm:spPr/>
      <dgm:t>
        <a:bodyPr/>
        <a:lstStyle/>
        <a:p>
          <a:endParaRPr lang="en-US"/>
        </a:p>
      </dgm:t>
    </dgm:pt>
    <dgm:pt modelId="{F6403D86-B560-4D16-AFFD-56A6EEDC616D}" type="sibTrans" cxnId="{4EB55141-67FE-4BAE-A798-9680B0E43EDA}">
      <dgm:prSet/>
      <dgm:spPr/>
      <dgm:t>
        <a:bodyPr/>
        <a:lstStyle/>
        <a:p>
          <a:endParaRPr lang="en-US"/>
        </a:p>
      </dgm:t>
    </dgm:pt>
    <dgm:pt modelId="{0DA691CC-EC10-4119-8500-F3765D102488}">
      <dgm:prSet/>
      <dgm:spPr/>
      <dgm:t>
        <a:bodyPr/>
        <a:lstStyle/>
        <a:p>
          <a:r>
            <a:rPr lang="en-US"/>
            <a:t>We asked friends and family to give nay feedback and then we acted on it</a:t>
          </a:r>
        </a:p>
      </dgm:t>
    </dgm:pt>
    <dgm:pt modelId="{1EAA85DA-9555-4023-BA72-DC1FB2C0733D}" type="parTrans" cxnId="{3474018B-339C-4C12-9971-E2CB668BECF1}">
      <dgm:prSet/>
      <dgm:spPr/>
      <dgm:t>
        <a:bodyPr/>
        <a:lstStyle/>
        <a:p>
          <a:endParaRPr lang="en-US"/>
        </a:p>
      </dgm:t>
    </dgm:pt>
    <dgm:pt modelId="{C546628D-D138-4567-8DC7-D732C743AC2A}" type="sibTrans" cxnId="{3474018B-339C-4C12-9971-E2CB668BECF1}">
      <dgm:prSet/>
      <dgm:spPr/>
      <dgm:t>
        <a:bodyPr/>
        <a:lstStyle/>
        <a:p>
          <a:endParaRPr lang="en-US"/>
        </a:p>
      </dgm:t>
    </dgm:pt>
    <dgm:pt modelId="{156D358E-159D-5940-A437-BC0A6374D583}" type="pres">
      <dgm:prSet presAssocID="{3E577CA4-2971-469E-B505-D98413B5F00A}" presName="vert0" presStyleCnt="0">
        <dgm:presLayoutVars>
          <dgm:dir/>
          <dgm:animOne val="branch"/>
          <dgm:animLvl val="lvl"/>
        </dgm:presLayoutVars>
      </dgm:prSet>
      <dgm:spPr/>
    </dgm:pt>
    <dgm:pt modelId="{DF78089D-AE90-B445-923E-2FEE8AD32452}" type="pres">
      <dgm:prSet presAssocID="{AACB3A46-7861-4443-9EEC-C09E67F46119}" presName="thickLine" presStyleLbl="alignNode1" presStyleIdx="0" presStyleCnt="3"/>
      <dgm:spPr/>
    </dgm:pt>
    <dgm:pt modelId="{3E75172B-D825-9540-B6A9-B46356E41D5A}" type="pres">
      <dgm:prSet presAssocID="{AACB3A46-7861-4443-9EEC-C09E67F46119}" presName="horz1" presStyleCnt="0"/>
      <dgm:spPr/>
    </dgm:pt>
    <dgm:pt modelId="{60964D77-2C05-744B-A194-A7549A4D4D79}" type="pres">
      <dgm:prSet presAssocID="{AACB3A46-7861-4443-9EEC-C09E67F46119}" presName="tx1" presStyleLbl="revTx" presStyleIdx="0" presStyleCnt="3"/>
      <dgm:spPr/>
    </dgm:pt>
    <dgm:pt modelId="{336AC7DA-2AD6-2746-A6D1-54D80C9D10CE}" type="pres">
      <dgm:prSet presAssocID="{AACB3A46-7861-4443-9EEC-C09E67F46119}" presName="vert1" presStyleCnt="0"/>
      <dgm:spPr/>
    </dgm:pt>
    <dgm:pt modelId="{0D0E87D5-3E05-9443-BF30-0A87DA4548CA}" type="pres">
      <dgm:prSet presAssocID="{F9C5A70F-AE39-4D88-94AD-2BBFCD53766B}" presName="thickLine" presStyleLbl="alignNode1" presStyleIdx="1" presStyleCnt="3"/>
      <dgm:spPr/>
    </dgm:pt>
    <dgm:pt modelId="{DD2EF35B-35B8-A848-AA78-ACAD285BC813}" type="pres">
      <dgm:prSet presAssocID="{F9C5A70F-AE39-4D88-94AD-2BBFCD53766B}" presName="horz1" presStyleCnt="0"/>
      <dgm:spPr/>
    </dgm:pt>
    <dgm:pt modelId="{527706BF-92CC-E743-91AD-9DD5B2CAB47A}" type="pres">
      <dgm:prSet presAssocID="{F9C5A70F-AE39-4D88-94AD-2BBFCD53766B}" presName="tx1" presStyleLbl="revTx" presStyleIdx="1" presStyleCnt="3"/>
      <dgm:spPr/>
    </dgm:pt>
    <dgm:pt modelId="{0DA40361-655E-A743-BDE9-79C248207355}" type="pres">
      <dgm:prSet presAssocID="{F9C5A70F-AE39-4D88-94AD-2BBFCD53766B}" presName="vert1" presStyleCnt="0"/>
      <dgm:spPr/>
    </dgm:pt>
    <dgm:pt modelId="{53CAFCE7-19C7-A94C-A909-56873F0CE8A3}" type="pres">
      <dgm:prSet presAssocID="{0DA691CC-EC10-4119-8500-F3765D102488}" presName="thickLine" presStyleLbl="alignNode1" presStyleIdx="2" presStyleCnt="3"/>
      <dgm:spPr/>
    </dgm:pt>
    <dgm:pt modelId="{E4745390-EE66-2144-A96E-63A389E19A2D}" type="pres">
      <dgm:prSet presAssocID="{0DA691CC-EC10-4119-8500-F3765D102488}" presName="horz1" presStyleCnt="0"/>
      <dgm:spPr/>
    </dgm:pt>
    <dgm:pt modelId="{571AE271-9B58-5D44-9389-5114E3C55FB0}" type="pres">
      <dgm:prSet presAssocID="{0DA691CC-EC10-4119-8500-F3765D102488}" presName="tx1" presStyleLbl="revTx" presStyleIdx="2" presStyleCnt="3"/>
      <dgm:spPr/>
    </dgm:pt>
    <dgm:pt modelId="{B2C380FC-B539-4A47-BF45-B6184C7E171E}" type="pres">
      <dgm:prSet presAssocID="{0DA691CC-EC10-4119-8500-F3765D102488}" presName="vert1" presStyleCnt="0"/>
      <dgm:spPr/>
    </dgm:pt>
  </dgm:ptLst>
  <dgm:cxnLst>
    <dgm:cxn modelId="{B0069F5C-9205-044D-91AF-6BDB9D33662E}" type="presOf" srcId="{3E577CA4-2971-469E-B505-D98413B5F00A}" destId="{156D358E-159D-5940-A437-BC0A6374D583}" srcOrd="0" destOrd="0" presId="urn:microsoft.com/office/officeart/2008/layout/LinedList"/>
    <dgm:cxn modelId="{4EB55141-67FE-4BAE-A798-9680B0E43EDA}" srcId="{3E577CA4-2971-469E-B505-D98413B5F00A}" destId="{F9C5A70F-AE39-4D88-94AD-2BBFCD53766B}" srcOrd="1" destOrd="0" parTransId="{94E4B5F8-1212-46D0-BE16-F7A63E880220}" sibTransId="{F6403D86-B560-4D16-AFFD-56A6EEDC616D}"/>
    <dgm:cxn modelId="{A176187D-B867-1C41-ADE2-A4A31CE36247}" type="presOf" srcId="{0DA691CC-EC10-4119-8500-F3765D102488}" destId="{571AE271-9B58-5D44-9389-5114E3C55FB0}" srcOrd="0" destOrd="0" presId="urn:microsoft.com/office/officeart/2008/layout/LinedList"/>
    <dgm:cxn modelId="{35E4F587-B243-3A42-9929-03CF24A9F7A7}" type="presOf" srcId="{AACB3A46-7861-4443-9EEC-C09E67F46119}" destId="{60964D77-2C05-744B-A194-A7549A4D4D79}" srcOrd="0" destOrd="0" presId="urn:microsoft.com/office/officeart/2008/layout/LinedList"/>
    <dgm:cxn modelId="{3474018B-339C-4C12-9971-E2CB668BECF1}" srcId="{3E577CA4-2971-469E-B505-D98413B5F00A}" destId="{0DA691CC-EC10-4119-8500-F3765D102488}" srcOrd="2" destOrd="0" parTransId="{1EAA85DA-9555-4023-BA72-DC1FB2C0733D}" sibTransId="{C546628D-D138-4567-8DC7-D732C743AC2A}"/>
    <dgm:cxn modelId="{18FEF1D4-591B-4923-A5A2-8408AC296B6E}" srcId="{3E577CA4-2971-469E-B505-D98413B5F00A}" destId="{AACB3A46-7861-4443-9EEC-C09E67F46119}" srcOrd="0" destOrd="0" parTransId="{D27E2943-62F9-48D4-9828-A3D4926FAAE0}" sibTransId="{EA454CEA-DA6B-48DA-B2D3-B714A2B8BAA1}"/>
    <dgm:cxn modelId="{799AAFE7-1393-0F4F-A0BF-CE64E1EBDC18}" type="presOf" srcId="{F9C5A70F-AE39-4D88-94AD-2BBFCD53766B}" destId="{527706BF-92CC-E743-91AD-9DD5B2CAB47A}" srcOrd="0" destOrd="0" presId="urn:microsoft.com/office/officeart/2008/layout/LinedList"/>
    <dgm:cxn modelId="{9BB0E357-A2E3-C64E-9E8D-5CCD9783F84D}" type="presParOf" srcId="{156D358E-159D-5940-A437-BC0A6374D583}" destId="{DF78089D-AE90-B445-923E-2FEE8AD32452}" srcOrd="0" destOrd="0" presId="urn:microsoft.com/office/officeart/2008/layout/LinedList"/>
    <dgm:cxn modelId="{B0A535D5-5E30-F24A-AD75-E84A27433853}" type="presParOf" srcId="{156D358E-159D-5940-A437-BC0A6374D583}" destId="{3E75172B-D825-9540-B6A9-B46356E41D5A}" srcOrd="1" destOrd="0" presId="urn:microsoft.com/office/officeart/2008/layout/LinedList"/>
    <dgm:cxn modelId="{CF5A9DF8-5FD5-FC4E-AFF4-30CD0598F5F4}" type="presParOf" srcId="{3E75172B-D825-9540-B6A9-B46356E41D5A}" destId="{60964D77-2C05-744B-A194-A7549A4D4D79}" srcOrd="0" destOrd="0" presId="urn:microsoft.com/office/officeart/2008/layout/LinedList"/>
    <dgm:cxn modelId="{294A7006-54C4-9247-ADDF-0E940F6D1E5C}" type="presParOf" srcId="{3E75172B-D825-9540-B6A9-B46356E41D5A}" destId="{336AC7DA-2AD6-2746-A6D1-54D80C9D10CE}" srcOrd="1" destOrd="0" presId="urn:microsoft.com/office/officeart/2008/layout/LinedList"/>
    <dgm:cxn modelId="{981882DB-5829-854D-99BF-8CFEA748E7CF}" type="presParOf" srcId="{156D358E-159D-5940-A437-BC0A6374D583}" destId="{0D0E87D5-3E05-9443-BF30-0A87DA4548CA}" srcOrd="2" destOrd="0" presId="urn:microsoft.com/office/officeart/2008/layout/LinedList"/>
    <dgm:cxn modelId="{FB11AB6B-9EB5-484D-8DCD-5B0AB10ACF96}" type="presParOf" srcId="{156D358E-159D-5940-A437-BC0A6374D583}" destId="{DD2EF35B-35B8-A848-AA78-ACAD285BC813}" srcOrd="3" destOrd="0" presId="urn:microsoft.com/office/officeart/2008/layout/LinedList"/>
    <dgm:cxn modelId="{A9D2665F-C51E-EC43-8A13-EAB945481938}" type="presParOf" srcId="{DD2EF35B-35B8-A848-AA78-ACAD285BC813}" destId="{527706BF-92CC-E743-91AD-9DD5B2CAB47A}" srcOrd="0" destOrd="0" presId="urn:microsoft.com/office/officeart/2008/layout/LinedList"/>
    <dgm:cxn modelId="{E0941BF6-466D-7A45-858A-922116757817}" type="presParOf" srcId="{DD2EF35B-35B8-A848-AA78-ACAD285BC813}" destId="{0DA40361-655E-A743-BDE9-79C248207355}" srcOrd="1" destOrd="0" presId="urn:microsoft.com/office/officeart/2008/layout/LinedList"/>
    <dgm:cxn modelId="{7D499428-36F9-FB4A-8F1E-A14BD17A5919}" type="presParOf" srcId="{156D358E-159D-5940-A437-BC0A6374D583}" destId="{53CAFCE7-19C7-A94C-A909-56873F0CE8A3}" srcOrd="4" destOrd="0" presId="urn:microsoft.com/office/officeart/2008/layout/LinedList"/>
    <dgm:cxn modelId="{A09FD1DB-BE88-B946-B3AC-8C2F42949E48}" type="presParOf" srcId="{156D358E-159D-5940-A437-BC0A6374D583}" destId="{E4745390-EE66-2144-A96E-63A389E19A2D}" srcOrd="5" destOrd="0" presId="urn:microsoft.com/office/officeart/2008/layout/LinedList"/>
    <dgm:cxn modelId="{11BE0218-FDAE-414F-8446-719366DF4388}" type="presParOf" srcId="{E4745390-EE66-2144-A96E-63A389E19A2D}" destId="{571AE271-9B58-5D44-9389-5114E3C55FB0}" srcOrd="0" destOrd="0" presId="urn:microsoft.com/office/officeart/2008/layout/LinedList"/>
    <dgm:cxn modelId="{CFD81649-205C-534A-B7C0-A50BF69F90B9}" type="presParOf" srcId="{E4745390-EE66-2144-A96E-63A389E19A2D}" destId="{B2C380FC-B539-4A47-BF45-B6184C7E17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28911-C0AB-6144-90C4-C79B5B1AD5D2}">
      <dsp:nvSpPr>
        <dsp:cNvPr id="0" name=""/>
        <dsp:cNvSpPr/>
      </dsp:nvSpPr>
      <dsp:spPr>
        <a:xfrm>
          <a:off x="2133386" y="2729"/>
          <a:ext cx="2400059" cy="1312882"/>
        </a:xfrm>
        <a:prstGeom prst="roundRect">
          <a:avLst/>
        </a:prstGeom>
        <a:gradFill rotWithShape="0">
          <a:gsLst>
            <a:gs pos="0">
              <a:schemeClr val="tx1"/>
            </a:gs>
            <a:gs pos="50000">
              <a:schemeClr val="accent3"/>
            </a:gs>
            <a:gs pos="100000">
              <a:schemeClr val="accent3"/>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Interactive world map : tourism</a:t>
          </a:r>
        </a:p>
      </dsp:txBody>
      <dsp:txXfrm>
        <a:off x="2197476" y="66819"/>
        <a:ext cx="2271879" cy="1184702"/>
      </dsp:txXfrm>
    </dsp:sp>
    <dsp:sp modelId="{8A6A09B8-C1D5-164E-8F25-3B5969B466A9}">
      <dsp:nvSpPr>
        <dsp:cNvPr id="0" name=""/>
        <dsp:cNvSpPr/>
      </dsp:nvSpPr>
      <dsp:spPr>
        <a:xfrm>
          <a:off x="2133386" y="1381255"/>
          <a:ext cx="2400059" cy="1312882"/>
        </a:xfrm>
        <a:prstGeom prst="roundRect">
          <a:avLst/>
        </a:prstGeom>
        <a:gradFill rotWithShape="0">
          <a:gsLst>
            <a:gs pos="0">
              <a:schemeClr val="tx1"/>
            </a:gs>
            <a:gs pos="50000">
              <a:schemeClr val="accent3"/>
            </a:gs>
            <a:gs pos="100000">
              <a:schemeClr val="accent3"/>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Allow users to learn about other countries</a:t>
          </a:r>
        </a:p>
      </dsp:txBody>
      <dsp:txXfrm>
        <a:off x="2197476" y="1445345"/>
        <a:ext cx="2271879" cy="1184702"/>
      </dsp:txXfrm>
    </dsp:sp>
    <dsp:sp modelId="{1A106866-48EA-F748-A7BD-410F0922DEA4}">
      <dsp:nvSpPr>
        <dsp:cNvPr id="0" name=""/>
        <dsp:cNvSpPr/>
      </dsp:nvSpPr>
      <dsp:spPr>
        <a:xfrm>
          <a:off x="2133386" y="2759782"/>
          <a:ext cx="2400059" cy="1312882"/>
        </a:xfrm>
        <a:prstGeom prst="roundRect">
          <a:avLst/>
        </a:prstGeom>
        <a:gradFill rotWithShape="0">
          <a:gsLst>
            <a:gs pos="0">
              <a:schemeClr val="tx1"/>
            </a:gs>
            <a:gs pos="50000">
              <a:schemeClr val="accent3"/>
            </a:gs>
            <a:gs pos="100000">
              <a:schemeClr val="tx1"/>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Quiz</a:t>
          </a:r>
        </a:p>
      </dsp:txBody>
      <dsp:txXfrm>
        <a:off x="2197476" y="2823872"/>
        <a:ext cx="2271879" cy="1184702"/>
      </dsp:txXfrm>
    </dsp:sp>
    <dsp:sp modelId="{FF390B2C-0D51-A14A-B663-36D856492A40}">
      <dsp:nvSpPr>
        <dsp:cNvPr id="0" name=""/>
        <dsp:cNvSpPr/>
      </dsp:nvSpPr>
      <dsp:spPr>
        <a:xfrm>
          <a:off x="2133386" y="4138308"/>
          <a:ext cx="2400059" cy="1312882"/>
        </a:xfrm>
        <a:prstGeom prst="roundRect">
          <a:avLst/>
        </a:prstGeom>
        <a:gradFill rotWithShape="0">
          <a:gsLst>
            <a:gs pos="0">
              <a:schemeClr val="tx1"/>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dirty="0"/>
            <a:t>Information displayed in a minimalistic and easy to understand way</a:t>
          </a:r>
        </a:p>
      </dsp:txBody>
      <dsp:txXfrm>
        <a:off x="2197476" y="4202398"/>
        <a:ext cx="2271879" cy="118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01206-D334-CC42-A91D-493AB3D81E09}">
      <dsp:nvSpPr>
        <dsp:cNvPr id="0" name=""/>
        <dsp:cNvSpPr/>
      </dsp:nvSpPr>
      <dsp:spPr>
        <a:xfrm>
          <a:off x="520" y="1461303"/>
          <a:ext cx="2109427" cy="2531313"/>
        </a:xfrm>
        <a:prstGeom prst="rect">
          <a:avLst/>
        </a:prstGeom>
        <a:gradFill rotWithShape="0">
          <a:gsLst>
            <a:gs pos="0">
              <a:schemeClr val="tx1"/>
            </a:gs>
            <a:gs pos="50000">
              <a:schemeClr val="accent3"/>
            </a:gs>
            <a:gs pos="99000">
              <a:schemeClr val="accent3"/>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8365" tIns="0" rIns="208365" bIns="330200" numCol="1" spcCol="1270" anchor="t" anchorCtr="0">
          <a:noAutofit/>
        </a:bodyPr>
        <a:lstStyle/>
        <a:p>
          <a:pPr marL="0" lvl="0" indent="0" algn="l" defTabSz="844550">
            <a:lnSpc>
              <a:spcPct val="90000"/>
            </a:lnSpc>
            <a:spcBef>
              <a:spcPct val="0"/>
            </a:spcBef>
            <a:spcAft>
              <a:spcPct val="35000"/>
            </a:spcAft>
            <a:buNone/>
          </a:pPr>
          <a:r>
            <a:rPr lang="en-US" sz="1900" kern="1200" dirty="0"/>
            <a:t>Tunnel</a:t>
          </a:r>
        </a:p>
        <a:p>
          <a:pPr marL="114300" lvl="1" indent="-114300" algn="l" defTabSz="666750">
            <a:lnSpc>
              <a:spcPct val="90000"/>
            </a:lnSpc>
            <a:spcBef>
              <a:spcPct val="0"/>
            </a:spcBef>
            <a:spcAft>
              <a:spcPct val="15000"/>
            </a:spcAft>
            <a:buChar char="•"/>
          </a:pPr>
          <a:r>
            <a:rPr lang="en-US" sz="1500" kern="1200"/>
            <a:t>Tunnel visioning on popular tourist destination</a:t>
          </a:r>
        </a:p>
      </dsp:txBody>
      <dsp:txXfrm>
        <a:off x="520" y="2473828"/>
        <a:ext cx="2109427" cy="1518787"/>
      </dsp:txXfrm>
    </dsp:sp>
    <dsp:sp modelId="{FB8DC56B-2B23-4A41-BA73-77E8DFA52DC6}">
      <dsp:nvSpPr>
        <dsp:cNvPr id="0" name=""/>
        <dsp:cNvSpPr/>
      </dsp:nvSpPr>
      <dsp:spPr>
        <a:xfrm>
          <a:off x="520" y="1461303"/>
          <a:ext cx="2109427" cy="1012525"/>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08365" tIns="165100" rIns="208365" bIns="165100" numCol="1" spcCol="1270" anchor="ctr" anchorCtr="0">
          <a:noAutofit/>
        </a:bodyPr>
        <a:lstStyle/>
        <a:p>
          <a:pPr marL="0" lvl="0" indent="0" algn="l" defTabSz="2133600">
            <a:lnSpc>
              <a:spcPct val="90000"/>
            </a:lnSpc>
            <a:spcBef>
              <a:spcPct val="0"/>
            </a:spcBef>
            <a:spcAft>
              <a:spcPct val="35000"/>
            </a:spcAft>
            <a:buNone/>
          </a:pPr>
          <a:r>
            <a:rPr lang="en-US" sz="4800" kern="1200"/>
            <a:t>01</a:t>
          </a:r>
        </a:p>
      </dsp:txBody>
      <dsp:txXfrm>
        <a:off x="520" y="1461303"/>
        <a:ext cx="2109427" cy="1012525"/>
      </dsp:txXfrm>
    </dsp:sp>
    <dsp:sp modelId="{C9DF0B84-D165-2140-9274-741A543CA6B2}">
      <dsp:nvSpPr>
        <dsp:cNvPr id="0" name=""/>
        <dsp:cNvSpPr/>
      </dsp:nvSpPr>
      <dsp:spPr>
        <a:xfrm>
          <a:off x="2278702" y="1461303"/>
          <a:ext cx="2109427" cy="2531313"/>
        </a:xfrm>
        <a:prstGeom prst="rect">
          <a:avLst/>
        </a:prstGeom>
        <a:gradFill rotWithShape="0">
          <a:gsLst>
            <a:gs pos="0">
              <a:schemeClr val="tx1"/>
            </a:gs>
            <a:gs pos="50000">
              <a:schemeClr val="accent3"/>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8365" tIns="0" rIns="208365" bIns="330200" numCol="1" spcCol="1270" anchor="t" anchorCtr="0">
          <a:noAutofit/>
        </a:bodyPr>
        <a:lstStyle/>
        <a:p>
          <a:pPr marL="0" lvl="0" indent="0" algn="l" defTabSz="844550">
            <a:lnSpc>
              <a:spcPct val="90000"/>
            </a:lnSpc>
            <a:spcBef>
              <a:spcPct val="0"/>
            </a:spcBef>
            <a:spcAft>
              <a:spcPct val="35000"/>
            </a:spcAft>
            <a:buNone/>
          </a:pPr>
          <a:r>
            <a:rPr lang="en-US" sz="1900" kern="1200"/>
            <a:t>Explore</a:t>
          </a:r>
        </a:p>
        <a:p>
          <a:pPr marL="114300" lvl="1" indent="-114300" algn="l" defTabSz="666750">
            <a:lnSpc>
              <a:spcPct val="90000"/>
            </a:lnSpc>
            <a:spcBef>
              <a:spcPct val="0"/>
            </a:spcBef>
            <a:spcAft>
              <a:spcPct val="15000"/>
            </a:spcAft>
            <a:buChar char="•"/>
          </a:pPr>
          <a:r>
            <a:rPr lang="en-US" sz="1500" kern="1200"/>
            <a:t>Explore the hidden gems around the world</a:t>
          </a:r>
        </a:p>
      </dsp:txBody>
      <dsp:txXfrm>
        <a:off x="2278702" y="2473828"/>
        <a:ext cx="2109427" cy="1518787"/>
      </dsp:txXfrm>
    </dsp:sp>
    <dsp:sp modelId="{582E568B-1DAA-9B4B-B8A8-82906C8C39CA}">
      <dsp:nvSpPr>
        <dsp:cNvPr id="0" name=""/>
        <dsp:cNvSpPr/>
      </dsp:nvSpPr>
      <dsp:spPr>
        <a:xfrm>
          <a:off x="2278702" y="1461303"/>
          <a:ext cx="2109427" cy="1012525"/>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08365" tIns="165100" rIns="208365" bIns="165100" numCol="1" spcCol="1270" anchor="ctr" anchorCtr="0">
          <a:noAutofit/>
        </a:bodyPr>
        <a:lstStyle/>
        <a:p>
          <a:pPr marL="0" lvl="0" indent="0" algn="l" defTabSz="2133600">
            <a:lnSpc>
              <a:spcPct val="90000"/>
            </a:lnSpc>
            <a:spcBef>
              <a:spcPct val="0"/>
            </a:spcBef>
            <a:spcAft>
              <a:spcPct val="35000"/>
            </a:spcAft>
            <a:buNone/>
          </a:pPr>
          <a:r>
            <a:rPr lang="en-US" sz="4800" kern="1200"/>
            <a:t>02</a:t>
          </a:r>
        </a:p>
      </dsp:txBody>
      <dsp:txXfrm>
        <a:off x="2278702" y="1461303"/>
        <a:ext cx="2109427" cy="1012525"/>
      </dsp:txXfrm>
    </dsp:sp>
    <dsp:sp modelId="{3255EE55-09EA-8A40-9E82-9BD6B12A1A47}">
      <dsp:nvSpPr>
        <dsp:cNvPr id="0" name=""/>
        <dsp:cNvSpPr/>
      </dsp:nvSpPr>
      <dsp:spPr>
        <a:xfrm>
          <a:off x="4556884" y="1461303"/>
          <a:ext cx="2109427" cy="2531313"/>
        </a:xfrm>
        <a:prstGeom prst="rect">
          <a:avLst/>
        </a:prstGeom>
        <a:gradFill rotWithShape="0">
          <a:gsLst>
            <a:gs pos="0">
              <a:schemeClr val="tx1"/>
            </a:gs>
            <a:gs pos="50000">
              <a:schemeClr val="accent3"/>
            </a:gs>
            <a:gs pos="99000">
              <a:schemeClr val="accent3"/>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8365" tIns="0" rIns="208365" bIns="330200" numCol="1" spcCol="1270" anchor="t" anchorCtr="0">
          <a:noAutofit/>
        </a:bodyPr>
        <a:lstStyle/>
        <a:p>
          <a:pPr marL="0" lvl="0" indent="0" algn="l" defTabSz="844550">
            <a:lnSpc>
              <a:spcPct val="90000"/>
            </a:lnSpc>
            <a:spcBef>
              <a:spcPct val="0"/>
            </a:spcBef>
            <a:spcAft>
              <a:spcPct val="35000"/>
            </a:spcAft>
            <a:buNone/>
          </a:pPr>
          <a:r>
            <a:rPr lang="en-US" sz="1900" kern="1200"/>
            <a:t>Learn about</a:t>
          </a:r>
        </a:p>
        <a:p>
          <a:pPr marL="114300" lvl="1" indent="-114300" algn="l" defTabSz="666750">
            <a:lnSpc>
              <a:spcPct val="90000"/>
            </a:lnSpc>
            <a:spcBef>
              <a:spcPct val="0"/>
            </a:spcBef>
            <a:spcAft>
              <a:spcPct val="15000"/>
            </a:spcAft>
            <a:buChar char="•"/>
          </a:pPr>
          <a:r>
            <a:rPr lang="en-US" sz="1500" kern="1200"/>
            <a:t>Learn about lesser-known countries and cultures</a:t>
          </a:r>
        </a:p>
      </dsp:txBody>
      <dsp:txXfrm>
        <a:off x="4556884" y="2473828"/>
        <a:ext cx="2109427" cy="1518787"/>
      </dsp:txXfrm>
    </dsp:sp>
    <dsp:sp modelId="{C6213BD9-D868-9346-98F4-A47D9ECA5117}">
      <dsp:nvSpPr>
        <dsp:cNvPr id="0" name=""/>
        <dsp:cNvSpPr/>
      </dsp:nvSpPr>
      <dsp:spPr>
        <a:xfrm>
          <a:off x="4556884" y="1461303"/>
          <a:ext cx="2109427" cy="1012525"/>
        </a:xfrm>
        <a:prstGeom prst="rect">
          <a:avLst/>
        </a:prstGeom>
        <a:noFill/>
        <a:ln w="6350" cap="flat" cmpd="sng" algn="ctr">
          <a:noFill/>
          <a:prstDash val="solid"/>
          <a:miter lim="800000"/>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08365" tIns="165100" rIns="208365" bIns="165100" numCol="1" spcCol="1270" anchor="ctr" anchorCtr="0">
          <a:noAutofit/>
        </a:bodyPr>
        <a:lstStyle/>
        <a:p>
          <a:pPr marL="0" lvl="0" indent="0" algn="l" defTabSz="2133600">
            <a:lnSpc>
              <a:spcPct val="90000"/>
            </a:lnSpc>
            <a:spcBef>
              <a:spcPct val="0"/>
            </a:spcBef>
            <a:spcAft>
              <a:spcPct val="35000"/>
            </a:spcAft>
            <a:buNone/>
          </a:pPr>
          <a:r>
            <a:rPr lang="en-US" sz="4800" kern="1200"/>
            <a:t>03</a:t>
          </a:r>
        </a:p>
      </dsp:txBody>
      <dsp:txXfrm>
        <a:off x="4556884" y="1461303"/>
        <a:ext cx="2109427" cy="1012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28911-C0AB-6144-90C4-C79B5B1AD5D2}">
      <dsp:nvSpPr>
        <dsp:cNvPr id="0" name=""/>
        <dsp:cNvSpPr/>
      </dsp:nvSpPr>
      <dsp:spPr>
        <a:xfrm>
          <a:off x="538961" y="346"/>
          <a:ext cx="606331" cy="166867"/>
        </a:xfrm>
        <a:prstGeom prst="roundRect">
          <a:avLst/>
        </a:prstGeom>
        <a:gradFill rotWithShape="0">
          <a:gsLst>
            <a:gs pos="0">
              <a:schemeClr val="tx1"/>
            </a:gs>
            <a:gs pos="50000">
              <a:schemeClr val="accent3"/>
            </a:gs>
            <a:gs pos="100000">
              <a:schemeClr val="accent3"/>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9525" rIns="19050" bIns="9525" numCol="1" spcCol="1270" anchor="ctr" anchorCtr="0">
          <a:noAutofit/>
        </a:bodyPr>
        <a:lstStyle/>
        <a:p>
          <a:pPr marL="0" lvl="0" indent="0" algn="ctr" defTabSz="222250">
            <a:lnSpc>
              <a:spcPct val="90000"/>
            </a:lnSpc>
            <a:spcBef>
              <a:spcPct val="0"/>
            </a:spcBef>
            <a:spcAft>
              <a:spcPct val="35000"/>
            </a:spcAft>
            <a:buNone/>
          </a:pPr>
          <a:r>
            <a:rPr lang="en-US" sz="500" kern="1200" dirty="0"/>
            <a:t>Interactive world map : tourism</a:t>
          </a:r>
        </a:p>
      </dsp:txBody>
      <dsp:txXfrm>
        <a:off x="547107" y="8492"/>
        <a:ext cx="590039" cy="150575"/>
      </dsp:txXfrm>
    </dsp:sp>
    <dsp:sp modelId="{8A6A09B8-C1D5-164E-8F25-3B5969B466A9}">
      <dsp:nvSpPr>
        <dsp:cNvPr id="0" name=""/>
        <dsp:cNvSpPr/>
      </dsp:nvSpPr>
      <dsp:spPr>
        <a:xfrm>
          <a:off x="538961" y="175557"/>
          <a:ext cx="606331" cy="166867"/>
        </a:xfrm>
        <a:prstGeom prst="roundRect">
          <a:avLst/>
        </a:prstGeom>
        <a:gradFill rotWithShape="0">
          <a:gsLst>
            <a:gs pos="0">
              <a:schemeClr val="tx1"/>
            </a:gs>
            <a:gs pos="50000">
              <a:schemeClr val="accent3"/>
            </a:gs>
            <a:gs pos="100000">
              <a:schemeClr val="accent3"/>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9525" rIns="19050" bIns="9525" numCol="1" spcCol="1270" anchor="ctr" anchorCtr="0">
          <a:noAutofit/>
        </a:bodyPr>
        <a:lstStyle/>
        <a:p>
          <a:pPr marL="0" lvl="0" indent="0" algn="ctr" defTabSz="222250">
            <a:lnSpc>
              <a:spcPct val="90000"/>
            </a:lnSpc>
            <a:spcBef>
              <a:spcPct val="0"/>
            </a:spcBef>
            <a:spcAft>
              <a:spcPct val="35000"/>
            </a:spcAft>
            <a:buNone/>
          </a:pPr>
          <a:r>
            <a:rPr lang="en-US" sz="500" kern="1200" dirty="0"/>
            <a:t>Allow users to learn about other countries</a:t>
          </a:r>
        </a:p>
      </dsp:txBody>
      <dsp:txXfrm>
        <a:off x="547107" y="183703"/>
        <a:ext cx="590039" cy="150575"/>
      </dsp:txXfrm>
    </dsp:sp>
    <dsp:sp modelId="{1A106866-48EA-F748-A7BD-410F0922DEA4}">
      <dsp:nvSpPr>
        <dsp:cNvPr id="0" name=""/>
        <dsp:cNvSpPr/>
      </dsp:nvSpPr>
      <dsp:spPr>
        <a:xfrm>
          <a:off x="538961" y="350768"/>
          <a:ext cx="606331" cy="166867"/>
        </a:xfrm>
        <a:prstGeom prst="roundRect">
          <a:avLst/>
        </a:prstGeom>
        <a:gradFill rotWithShape="0">
          <a:gsLst>
            <a:gs pos="0">
              <a:schemeClr val="tx1"/>
            </a:gs>
            <a:gs pos="50000">
              <a:schemeClr val="accent3"/>
            </a:gs>
            <a:gs pos="100000">
              <a:schemeClr val="tx1"/>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9525" rIns="19050" bIns="9525" numCol="1" spcCol="1270" anchor="ctr" anchorCtr="0">
          <a:noAutofit/>
        </a:bodyPr>
        <a:lstStyle/>
        <a:p>
          <a:pPr marL="0" lvl="0" indent="0" algn="ctr" defTabSz="222250">
            <a:lnSpc>
              <a:spcPct val="90000"/>
            </a:lnSpc>
            <a:spcBef>
              <a:spcPct val="0"/>
            </a:spcBef>
            <a:spcAft>
              <a:spcPct val="35000"/>
            </a:spcAft>
            <a:buNone/>
          </a:pPr>
          <a:r>
            <a:rPr lang="en-US" sz="500" kern="1200"/>
            <a:t>Quiz</a:t>
          </a:r>
        </a:p>
      </dsp:txBody>
      <dsp:txXfrm>
        <a:off x="547107" y="358914"/>
        <a:ext cx="590039" cy="150575"/>
      </dsp:txXfrm>
    </dsp:sp>
    <dsp:sp modelId="{FF390B2C-0D51-A14A-B663-36D856492A40}">
      <dsp:nvSpPr>
        <dsp:cNvPr id="0" name=""/>
        <dsp:cNvSpPr/>
      </dsp:nvSpPr>
      <dsp:spPr>
        <a:xfrm>
          <a:off x="538961" y="525979"/>
          <a:ext cx="606331" cy="166867"/>
        </a:xfrm>
        <a:prstGeom prst="roundRect">
          <a:avLst/>
        </a:prstGeom>
        <a:gradFill rotWithShape="0">
          <a:gsLst>
            <a:gs pos="0">
              <a:schemeClr val="tx1"/>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9525" rIns="19050" bIns="9525" numCol="1" spcCol="1270" anchor="ctr" anchorCtr="0">
          <a:noAutofit/>
        </a:bodyPr>
        <a:lstStyle/>
        <a:p>
          <a:pPr marL="0" lvl="0" indent="0" algn="ctr" defTabSz="222250">
            <a:lnSpc>
              <a:spcPct val="90000"/>
            </a:lnSpc>
            <a:spcBef>
              <a:spcPct val="0"/>
            </a:spcBef>
            <a:spcAft>
              <a:spcPct val="35000"/>
            </a:spcAft>
            <a:buNone/>
          </a:pPr>
          <a:r>
            <a:rPr lang="en-US" sz="500" kern="1200" dirty="0"/>
            <a:t>Information displayed in a minimalistic and easy to understand way</a:t>
          </a:r>
        </a:p>
      </dsp:txBody>
      <dsp:txXfrm>
        <a:off x="547107" y="534125"/>
        <a:ext cx="590039" cy="1505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C794F-2836-1348-BC15-9ABEA76DB04D}">
      <dsp:nvSpPr>
        <dsp:cNvPr id="0" name=""/>
        <dsp:cNvSpPr/>
      </dsp:nvSpPr>
      <dsp:spPr>
        <a:xfrm>
          <a:off x="0" y="42799"/>
          <a:ext cx="6666833" cy="1272960"/>
        </a:xfrm>
        <a:prstGeom prst="roundRect">
          <a:avLst/>
        </a:prstGeom>
        <a:gradFill rotWithShape="0">
          <a:gsLst>
            <a:gs pos="0">
              <a:schemeClr val="tx1"/>
            </a:gs>
            <a:gs pos="50000">
              <a:schemeClr val="bg2">
                <a:lumMod val="50000"/>
              </a:schemeClr>
            </a:gs>
            <a:gs pos="100000">
              <a:schemeClr val="bg2"/>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The aim of our web program is to educate in an engaging way</a:t>
          </a:r>
        </a:p>
      </dsp:txBody>
      <dsp:txXfrm>
        <a:off x="62141" y="104940"/>
        <a:ext cx="6542551" cy="1148678"/>
      </dsp:txXfrm>
    </dsp:sp>
    <dsp:sp modelId="{90069A3C-A8A4-6149-9480-9C9F4B064FD8}">
      <dsp:nvSpPr>
        <dsp:cNvPr id="0" name=""/>
        <dsp:cNvSpPr/>
      </dsp:nvSpPr>
      <dsp:spPr>
        <a:xfrm>
          <a:off x="0" y="1407919"/>
          <a:ext cx="6666833" cy="1272960"/>
        </a:xfrm>
        <a:prstGeom prst="roundRect">
          <a:avLst/>
        </a:prstGeom>
        <a:gradFill rotWithShape="0">
          <a:gsLst>
            <a:gs pos="0">
              <a:schemeClr val="bg2">
                <a:lumMod val="75000"/>
              </a:schemeClr>
            </a:gs>
            <a:gs pos="50000">
              <a:schemeClr val="bg2">
                <a:lumMod val="50000"/>
              </a:schemeClr>
            </a:gs>
            <a:gs pos="100000">
              <a:schemeClr val="bg2">
                <a:lumMod val="9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Allow users to learn which countries are in which parts of the world</a:t>
          </a:r>
        </a:p>
      </dsp:txBody>
      <dsp:txXfrm>
        <a:off x="62141" y="1470060"/>
        <a:ext cx="6542551" cy="1148678"/>
      </dsp:txXfrm>
    </dsp:sp>
    <dsp:sp modelId="{3F3A4DF4-81DE-304D-ABBD-4FA58D98D11F}">
      <dsp:nvSpPr>
        <dsp:cNvPr id="0" name=""/>
        <dsp:cNvSpPr/>
      </dsp:nvSpPr>
      <dsp:spPr>
        <a:xfrm>
          <a:off x="0" y="2773040"/>
          <a:ext cx="6666833" cy="1272960"/>
        </a:xfrm>
        <a:prstGeom prst="roundRect">
          <a:avLst/>
        </a:prstGeom>
        <a:gradFill rotWithShape="0">
          <a:gsLst>
            <a:gs pos="0">
              <a:schemeClr val="bg2">
                <a:lumMod val="50000"/>
              </a:schemeClr>
            </a:gs>
            <a:gs pos="50000">
              <a:schemeClr val="bg2">
                <a:lumMod val="75000"/>
              </a:schemeClr>
            </a:gs>
            <a:gs pos="100000">
              <a:schemeClr val="bg2">
                <a:lumMod val="75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Educate users by presenting facts and statistics about each countries</a:t>
          </a:r>
        </a:p>
      </dsp:txBody>
      <dsp:txXfrm>
        <a:off x="62141" y="2835181"/>
        <a:ext cx="6542551" cy="1148678"/>
      </dsp:txXfrm>
    </dsp:sp>
    <dsp:sp modelId="{209AC428-1E64-D049-9A20-C08D654CE78C}">
      <dsp:nvSpPr>
        <dsp:cNvPr id="0" name=""/>
        <dsp:cNvSpPr/>
      </dsp:nvSpPr>
      <dsp:spPr>
        <a:xfrm>
          <a:off x="0" y="4138160"/>
          <a:ext cx="6666833" cy="12729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tx1"/>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Display information to users aesthetically </a:t>
          </a:r>
        </a:p>
      </dsp:txBody>
      <dsp:txXfrm>
        <a:off x="62141" y="4200301"/>
        <a:ext cx="6542551" cy="11486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C794F-2836-1348-BC15-9ABEA76DB04D}">
      <dsp:nvSpPr>
        <dsp:cNvPr id="0" name=""/>
        <dsp:cNvSpPr/>
      </dsp:nvSpPr>
      <dsp:spPr>
        <a:xfrm>
          <a:off x="0" y="42799"/>
          <a:ext cx="6666833" cy="1272960"/>
        </a:xfrm>
        <a:prstGeom prst="roundRect">
          <a:avLst/>
        </a:prstGeom>
        <a:gradFill rotWithShape="0">
          <a:gsLst>
            <a:gs pos="0">
              <a:schemeClr val="tx1"/>
            </a:gs>
            <a:gs pos="50000">
              <a:schemeClr val="bg2">
                <a:lumMod val="50000"/>
              </a:schemeClr>
            </a:gs>
            <a:gs pos="100000">
              <a:schemeClr val="bg2"/>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The aim of our web program is to educate in an engaging way</a:t>
          </a:r>
        </a:p>
      </dsp:txBody>
      <dsp:txXfrm>
        <a:off x="62141" y="104940"/>
        <a:ext cx="6542551" cy="1148678"/>
      </dsp:txXfrm>
    </dsp:sp>
    <dsp:sp modelId="{90069A3C-A8A4-6149-9480-9C9F4B064FD8}">
      <dsp:nvSpPr>
        <dsp:cNvPr id="0" name=""/>
        <dsp:cNvSpPr/>
      </dsp:nvSpPr>
      <dsp:spPr>
        <a:xfrm>
          <a:off x="0" y="1407919"/>
          <a:ext cx="6666833" cy="1272960"/>
        </a:xfrm>
        <a:prstGeom prst="roundRect">
          <a:avLst/>
        </a:prstGeom>
        <a:gradFill rotWithShape="0">
          <a:gsLst>
            <a:gs pos="0">
              <a:schemeClr val="bg2">
                <a:lumMod val="75000"/>
              </a:schemeClr>
            </a:gs>
            <a:gs pos="50000">
              <a:schemeClr val="bg2">
                <a:lumMod val="50000"/>
              </a:schemeClr>
            </a:gs>
            <a:gs pos="100000">
              <a:schemeClr val="bg2">
                <a:lumMod val="9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Allow users to learn which countries are in which parts of the world</a:t>
          </a:r>
        </a:p>
      </dsp:txBody>
      <dsp:txXfrm>
        <a:off x="62141" y="1470060"/>
        <a:ext cx="6542551" cy="1148678"/>
      </dsp:txXfrm>
    </dsp:sp>
    <dsp:sp modelId="{3F3A4DF4-81DE-304D-ABBD-4FA58D98D11F}">
      <dsp:nvSpPr>
        <dsp:cNvPr id="0" name=""/>
        <dsp:cNvSpPr/>
      </dsp:nvSpPr>
      <dsp:spPr>
        <a:xfrm>
          <a:off x="0" y="2773040"/>
          <a:ext cx="6666833" cy="1272960"/>
        </a:xfrm>
        <a:prstGeom prst="roundRect">
          <a:avLst/>
        </a:prstGeom>
        <a:gradFill rotWithShape="0">
          <a:gsLst>
            <a:gs pos="0">
              <a:schemeClr val="bg2">
                <a:lumMod val="50000"/>
              </a:schemeClr>
            </a:gs>
            <a:gs pos="50000">
              <a:schemeClr val="bg2">
                <a:lumMod val="75000"/>
              </a:schemeClr>
            </a:gs>
            <a:gs pos="100000">
              <a:schemeClr val="bg2">
                <a:lumMod val="75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Educate users by presenting facts and statistics about each countries</a:t>
          </a:r>
        </a:p>
      </dsp:txBody>
      <dsp:txXfrm>
        <a:off x="62141" y="2835181"/>
        <a:ext cx="6542551" cy="1148678"/>
      </dsp:txXfrm>
    </dsp:sp>
    <dsp:sp modelId="{209AC428-1E64-D049-9A20-C08D654CE78C}">
      <dsp:nvSpPr>
        <dsp:cNvPr id="0" name=""/>
        <dsp:cNvSpPr/>
      </dsp:nvSpPr>
      <dsp:spPr>
        <a:xfrm>
          <a:off x="0" y="4138160"/>
          <a:ext cx="6666833" cy="12729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tx1"/>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Display information to users aesthetically </a:t>
          </a:r>
        </a:p>
      </dsp:txBody>
      <dsp:txXfrm>
        <a:off x="62141" y="4200301"/>
        <a:ext cx="6542551" cy="11486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8089D-AE90-B445-923E-2FEE8AD32452}">
      <dsp:nvSpPr>
        <dsp:cNvPr id="0" name=""/>
        <dsp:cNvSpPr/>
      </dsp:nvSpPr>
      <dsp:spPr>
        <a:xfrm>
          <a:off x="0" y="2663"/>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0964D77-2C05-744B-A194-A7549A4D4D79}">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We tested functions to see if they worked accurately</a:t>
          </a:r>
        </a:p>
      </dsp:txBody>
      <dsp:txXfrm>
        <a:off x="0" y="2663"/>
        <a:ext cx="6666833" cy="1816197"/>
      </dsp:txXfrm>
    </dsp:sp>
    <dsp:sp modelId="{0D0E87D5-3E05-9443-BF30-0A87DA4548CA}">
      <dsp:nvSpPr>
        <dsp:cNvPr id="0" name=""/>
        <dsp:cNvSpPr/>
      </dsp:nvSpPr>
      <dsp:spPr>
        <a:xfrm>
          <a:off x="0" y="1818861"/>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27706BF-92CC-E743-91AD-9DD5B2CAB47A}">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We tested by doing personas to see if there were any bugs and by letting other people use the website</a:t>
          </a:r>
        </a:p>
      </dsp:txBody>
      <dsp:txXfrm>
        <a:off x="0" y="1818861"/>
        <a:ext cx="6666833" cy="1816197"/>
      </dsp:txXfrm>
    </dsp:sp>
    <dsp:sp modelId="{53CAFCE7-19C7-A94C-A909-56873F0CE8A3}">
      <dsp:nvSpPr>
        <dsp:cNvPr id="0" name=""/>
        <dsp:cNvSpPr/>
      </dsp:nvSpPr>
      <dsp:spPr>
        <a:xfrm>
          <a:off x="0" y="3635058"/>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1AE271-9B58-5D44-9389-5114E3C55FB0}">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We asked friends and family to give nay feedback and then we acted on it</a:t>
          </a:r>
        </a:p>
      </dsp:txBody>
      <dsp:txXfrm>
        <a:off x="0" y="3635058"/>
        <a:ext cx="6666833" cy="181619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14718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0487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2862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7154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53164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12530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93891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1259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0186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33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85768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4983853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lonelyplanet.com/articles/getting-around-japan" TargetMode="External"/><Relationship Id="rId2" Type="http://schemas.openxmlformats.org/officeDocument/2006/relationships/hyperlink" Target="https://www.japan-guide.com/e/e2359_001.html" TargetMode="External"/><Relationship Id="rId1" Type="http://schemas.openxmlformats.org/officeDocument/2006/relationships/slideLayout" Target="../slideLayouts/slideLayout2.xml"/><Relationship Id="rId6" Type="http://schemas.openxmlformats.org/officeDocument/2006/relationships/hyperlink" Target="https://simplemaps.com/resources/svg-world" TargetMode="External"/><Relationship Id="rId5" Type="http://schemas.openxmlformats.org/officeDocument/2006/relationships/hyperlink" Target="https://codepen.io/falldowngoboone/pen/PwzPYv" TargetMode="External"/><Relationship Id="rId4" Type="http://schemas.openxmlformats.org/officeDocument/2006/relationships/hyperlink" Target="https://www.planetware.com/tourist-attractions/italy-i.ht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1.sv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4000">
              <a:srgbClr val="11076A">
                <a:alpha val="94000"/>
                <a:lumMod val="47696"/>
              </a:srgbClr>
            </a:gs>
            <a:gs pos="6000">
              <a:srgbClr val="050223"/>
            </a:gs>
            <a:gs pos="88000">
              <a:srgbClr val="11076A"/>
            </a:gs>
            <a:gs pos="39000">
              <a:srgbClr val="002060">
                <a:lumMod val="68559"/>
              </a:srgbClr>
            </a:gs>
          </a:gsLst>
          <a:lin ang="5400000" scaled="1"/>
        </a:gradFill>
        <a:effectLst/>
      </p:bgPr>
    </p:bg>
    <p:spTree>
      <p:nvGrpSpPr>
        <p:cNvPr id="1" name=""/>
        <p:cNvGrpSpPr/>
        <p:nvPr/>
      </p:nvGrpSpPr>
      <p:grpSpPr>
        <a:xfrm>
          <a:off x="0" y="0"/>
          <a:ext cx="0" cy="0"/>
          <a:chOff x="0" y="0"/>
          <a:chExt cx="0" cy="0"/>
        </a:xfrm>
      </p:grpSpPr>
      <p:pic>
        <p:nvPicPr>
          <p:cNvPr id="6" name="Graphic 5" descr="Diamond outline">
            <a:extLst>
              <a:ext uri="{FF2B5EF4-FFF2-40B4-BE49-F238E27FC236}">
                <a16:creationId xmlns:a16="http://schemas.microsoft.com/office/drawing/2014/main" id="{C6075163-D716-FF33-0F4C-0F9814C9F5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46461" y="-3042335"/>
            <a:ext cx="914400" cy="914400"/>
          </a:xfrm>
          <a:prstGeom prst="rect">
            <a:avLst/>
          </a:prstGeom>
        </p:spPr>
      </p:pic>
      <p:sp>
        <p:nvSpPr>
          <p:cNvPr id="7" name="TextBox 6">
            <a:extLst>
              <a:ext uri="{FF2B5EF4-FFF2-40B4-BE49-F238E27FC236}">
                <a16:creationId xmlns:a16="http://schemas.microsoft.com/office/drawing/2014/main" id="{9D6C6B34-4BE6-573F-7805-905D5EE5BA0F}"/>
              </a:ext>
            </a:extLst>
          </p:cNvPr>
          <p:cNvSpPr txBox="1"/>
          <p:nvPr/>
        </p:nvSpPr>
        <p:spPr>
          <a:xfrm>
            <a:off x="-8332811" y="3043238"/>
            <a:ext cx="5086350" cy="1446550"/>
          </a:xfrm>
          <a:prstGeom prst="rect">
            <a:avLst/>
          </a:prstGeom>
          <a:noFill/>
        </p:spPr>
        <p:txBody>
          <a:bodyPr wrap="square" rtlCol="0">
            <a:spAutoFit/>
          </a:bodyPr>
          <a:lstStyle/>
          <a:p>
            <a:r>
              <a:rPr lang="en-US" sz="8800" dirty="0">
                <a:solidFill>
                  <a:schemeClr val="bg1"/>
                </a:solidFill>
                <a:latin typeface="Britannic Bold" panose="020B0903060703020204" pitchFamily="34" charset="77"/>
              </a:rPr>
              <a:t>Nav Gem</a:t>
            </a:r>
          </a:p>
        </p:txBody>
      </p:sp>
      <p:sp>
        <p:nvSpPr>
          <p:cNvPr id="8" name="Rectangle 7">
            <a:extLst>
              <a:ext uri="{FF2B5EF4-FFF2-40B4-BE49-F238E27FC236}">
                <a16:creationId xmlns:a16="http://schemas.microsoft.com/office/drawing/2014/main" id="{484ABC00-4582-4642-BDF9-7E3C07363C6D}"/>
              </a:ext>
            </a:extLst>
          </p:cNvPr>
          <p:cNvSpPr/>
          <p:nvPr/>
        </p:nvSpPr>
        <p:spPr>
          <a:xfrm>
            <a:off x="4239319" y="10660294"/>
            <a:ext cx="202362" cy="557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87E642-09E4-F36F-4498-DDA1A6A70E60}"/>
              </a:ext>
            </a:extLst>
          </p:cNvPr>
          <p:cNvSpPr/>
          <p:nvPr/>
        </p:nvSpPr>
        <p:spPr>
          <a:xfrm flipV="1">
            <a:off x="8604034" y="-6098862"/>
            <a:ext cx="3473594" cy="3056527"/>
          </a:xfrm>
          <a:prstGeom prst="ellipse">
            <a:avLst/>
          </a:prstGeom>
          <a:solidFill>
            <a:srgbClr val="5B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Africa with solid fill">
            <a:extLst>
              <a:ext uri="{FF2B5EF4-FFF2-40B4-BE49-F238E27FC236}">
                <a16:creationId xmlns:a16="http://schemas.microsoft.com/office/drawing/2014/main" id="{22C61032-FB2B-75B5-2F30-3A2A700CE6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1900" y="8902821"/>
            <a:ext cx="1965278" cy="1965278"/>
          </a:xfrm>
          <a:prstGeom prst="rect">
            <a:avLst/>
          </a:prstGeom>
        </p:spPr>
      </p:pic>
      <p:sp>
        <p:nvSpPr>
          <p:cNvPr id="15" name="Rounded Rectangle 14">
            <a:extLst>
              <a:ext uri="{FF2B5EF4-FFF2-40B4-BE49-F238E27FC236}">
                <a16:creationId xmlns:a16="http://schemas.microsoft.com/office/drawing/2014/main" id="{DFC4E710-183A-BCB0-4098-32519A252C6B}"/>
              </a:ext>
            </a:extLst>
          </p:cNvPr>
          <p:cNvSpPr/>
          <p:nvPr/>
        </p:nvSpPr>
        <p:spPr>
          <a:xfrm rot="1869104">
            <a:off x="12732078" y="9968258"/>
            <a:ext cx="4649222" cy="590866"/>
          </a:xfrm>
          <a:prstGeom prst="roundRect">
            <a:avLst/>
          </a:prstGeom>
          <a:solidFill>
            <a:srgbClr val="050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D610C7E-316E-BB79-1FEA-4C1235AB361B}"/>
              </a:ext>
            </a:extLst>
          </p:cNvPr>
          <p:cNvSpPr/>
          <p:nvPr/>
        </p:nvSpPr>
        <p:spPr>
          <a:xfrm rot="7229527">
            <a:off x="14051899" y="-1716223"/>
            <a:ext cx="5052725" cy="556217"/>
          </a:xfrm>
          <a:prstGeom prst="roundRect">
            <a:avLst/>
          </a:prstGeom>
          <a:solidFill>
            <a:srgbClr val="050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Take Off outline">
            <a:extLst>
              <a:ext uri="{FF2B5EF4-FFF2-40B4-BE49-F238E27FC236}">
                <a16:creationId xmlns:a16="http://schemas.microsoft.com/office/drawing/2014/main" id="{7CD3FB10-6920-1A67-E56C-A113D8E6DF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790584">
            <a:off x="-3057095" y="4478783"/>
            <a:ext cx="914400" cy="914400"/>
          </a:xfrm>
          <a:prstGeom prst="rect">
            <a:avLst/>
          </a:prstGeom>
        </p:spPr>
      </p:pic>
    </p:spTree>
    <p:extLst>
      <p:ext uri="{BB962C8B-B14F-4D97-AF65-F5344CB8AC3E}">
        <p14:creationId xmlns:p14="http://schemas.microsoft.com/office/powerpoint/2010/main" val="92121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Rectangle 46">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5A933-44B1-8BA3-133D-1FDD747C50BC}"/>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Project Synopsis</a:t>
            </a:r>
          </a:p>
        </p:txBody>
      </p:sp>
      <p:graphicFrame>
        <p:nvGraphicFramePr>
          <p:cNvPr id="33" name="Content Placeholder 2">
            <a:extLst>
              <a:ext uri="{FF2B5EF4-FFF2-40B4-BE49-F238E27FC236}">
                <a16:creationId xmlns:a16="http://schemas.microsoft.com/office/drawing/2014/main" id="{F8E2592E-2412-6E5A-F056-53FDD663B942}"/>
              </a:ext>
            </a:extLst>
          </p:cNvPr>
          <p:cNvGraphicFramePr>
            <a:graphicFrameLocks noGrp="1"/>
          </p:cNvGraphicFramePr>
          <p:nvPr>
            <p:ph idx="1"/>
            <p:extLst>
              <p:ext uri="{D42A27DB-BD31-4B8C-83A1-F6EECF244321}">
                <p14:modId xmlns:p14="http://schemas.microsoft.com/office/powerpoint/2010/main" val="70332009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6882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129473-D27D-33C8-B113-3F6EE1E752C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Estimated Project Timeline</a:t>
            </a:r>
          </a:p>
        </p:txBody>
      </p:sp>
      <p:pic>
        <p:nvPicPr>
          <p:cNvPr id="4" name="Picture 4" descr="Chart&#10;&#10;Description automatically generated">
            <a:extLst>
              <a:ext uri="{FF2B5EF4-FFF2-40B4-BE49-F238E27FC236}">
                <a16:creationId xmlns:a16="http://schemas.microsoft.com/office/drawing/2014/main" id="{A7AAE9DB-13CD-677D-9AF5-3FABE89EF649}"/>
              </a:ext>
            </a:extLst>
          </p:cNvPr>
          <p:cNvPicPr>
            <a:picLocks noGrp="1" noChangeAspect="1"/>
          </p:cNvPicPr>
          <p:nvPr>
            <p:ph idx="1"/>
          </p:nvPr>
        </p:nvPicPr>
        <p:blipFill>
          <a:blip r:embed="rId2"/>
          <a:stretch>
            <a:fillRect/>
          </a:stretch>
        </p:blipFill>
        <p:spPr>
          <a:xfrm>
            <a:off x="4502428" y="881924"/>
            <a:ext cx="7225748" cy="5094152"/>
          </a:xfrm>
          <a:prstGeom prst="rect">
            <a:avLst/>
          </a:prstGeom>
        </p:spPr>
      </p:pic>
    </p:spTree>
    <p:extLst>
      <p:ext uri="{BB962C8B-B14F-4D97-AF65-F5344CB8AC3E}">
        <p14:creationId xmlns:p14="http://schemas.microsoft.com/office/powerpoint/2010/main" val="190282265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D394-FFFE-76F8-2115-BE795786BE00}"/>
              </a:ext>
            </a:extLst>
          </p:cNvPr>
          <p:cNvSpPr>
            <a:spLocks noGrp="1"/>
          </p:cNvSpPr>
          <p:nvPr>
            <p:ph type="title"/>
          </p:nvPr>
        </p:nvSpPr>
        <p:spPr>
          <a:xfrm>
            <a:off x="94785" y="67759"/>
            <a:ext cx="5682002" cy="642113"/>
          </a:xfrm>
        </p:spPr>
        <p:txBody>
          <a:bodyPr>
            <a:normAutofit fontScale="90000"/>
          </a:bodyPr>
          <a:lstStyle/>
          <a:p>
            <a:r>
              <a:rPr lang="en-US" dirty="0">
                <a:cs typeface="Calibri Light"/>
              </a:rPr>
              <a:t>Actual Project Timeline</a:t>
            </a:r>
            <a:endParaRPr lang="en-US" dirty="0"/>
          </a:p>
        </p:txBody>
      </p:sp>
      <p:pic>
        <p:nvPicPr>
          <p:cNvPr id="4" name="Picture 4">
            <a:extLst>
              <a:ext uri="{FF2B5EF4-FFF2-40B4-BE49-F238E27FC236}">
                <a16:creationId xmlns:a16="http://schemas.microsoft.com/office/drawing/2014/main" id="{74418EE2-F28D-3882-DF20-27147CEED0E2}"/>
              </a:ext>
            </a:extLst>
          </p:cNvPr>
          <p:cNvPicPr>
            <a:picLocks noGrp="1" noChangeAspect="1"/>
          </p:cNvPicPr>
          <p:nvPr>
            <p:ph idx="1"/>
          </p:nvPr>
        </p:nvPicPr>
        <p:blipFill rotWithShape="1">
          <a:blip r:embed="rId2"/>
          <a:srcRect l="5496" t="5330" r="3901" b="4488"/>
          <a:stretch/>
        </p:blipFill>
        <p:spPr>
          <a:xfrm>
            <a:off x="1354586" y="775888"/>
            <a:ext cx="9492702" cy="5977233"/>
          </a:xfrm>
        </p:spPr>
      </p:pic>
    </p:spTree>
    <p:extLst>
      <p:ext uri="{BB962C8B-B14F-4D97-AF65-F5344CB8AC3E}">
        <p14:creationId xmlns:p14="http://schemas.microsoft.com/office/powerpoint/2010/main" val="110806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1F9D6-A8EA-F318-E4DF-44B7EAE1AF26}"/>
              </a:ext>
            </a:extLst>
          </p:cNvPr>
          <p:cNvSpPr>
            <a:spLocks noGrp="1"/>
          </p:cNvSpPr>
          <p:nvPr>
            <p:ph type="title"/>
          </p:nvPr>
        </p:nvSpPr>
        <p:spPr>
          <a:xfrm>
            <a:off x="838200" y="-4989"/>
            <a:ext cx="10515600" cy="1325563"/>
          </a:xfrm>
        </p:spPr>
        <p:txBody>
          <a:bodyPr/>
          <a:lstStyle/>
          <a:p>
            <a:r>
              <a:rPr lang="en-US"/>
              <a:t>Low-fi prototype</a:t>
            </a:r>
          </a:p>
        </p:txBody>
      </p:sp>
      <p:pic>
        <p:nvPicPr>
          <p:cNvPr id="4" name="Picture 4" descr="Graphical user interface&#10;&#10;Description automatically generated">
            <a:extLst>
              <a:ext uri="{FF2B5EF4-FFF2-40B4-BE49-F238E27FC236}">
                <a16:creationId xmlns:a16="http://schemas.microsoft.com/office/drawing/2014/main" id="{C6F24F65-56EA-6341-6A59-88F7289E8909}"/>
              </a:ext>
            </a:extLst>
          </p:cNvPr>
          <p:cNvPicPr>
            <a:picLocks noGrp="1" noChangeAspect="1"/>
          </p:cNvPicPr>
          <p:nvPr>
            <p:ph idx="1"/>
          </p:nvPr>
        </p:nvPicPr>
        <p:blipFill>
          <a:blip r:embed="rId2"/>
          <a:stretch>
            <a:fillRect/>
          </a:stretch>
        </p:blipFill>
        <p:spPr>
          <a:xfrm>
            <a:off x="2152651" y="1153469"/>
            <a:ext cx="7531825" cy="5357147"/>
          </a:xfrm>
          <a:prstGeom prst="rect">
            <a:avLst/>
          </a:prstGeom>
          <a:ln>
            <a:noFill/>
          </a:ln>
          <a:effectLst>
            <a:outerShdw blurRad="190500" algn="tl" rotWithShape="0">
              <a:srgbClr val="000000">
                <a:alpha val="70000"/>
              </a:srgbClr>
            </a:outerShdw>
          </a:effectLst>
        </p:spPr>
      </p:pic>
      <p:pic>
        <p:nvPicPr>
          <p:cNvPr id="12" name="Picture 12" descr="Map&#10;&#10;Description automatically generated">
            <a:extLst>
              <a:ext uri="{FF2B5EF4-FFF2-40B4-BE49-F238E27FC236}">
                <a16:creationId xmlns:a16="http://schemas.microsoft.com/office/drawing/2014/main" id="{528942CC-808E-F0BA-1EBA-7C8031BE9A78}"/>
              </a:ext>
            </a:extLst>
          </p:cNvPr>
          <p:cNvPicPr>
            <a:picLocks noChangeAspect="1"/>
          </p:cNvPicPr>
          <p:nvPr/>
        </p:nvPicPr>
        <p:blipFill>
          <a:blip r:embed="rId3"/>
          <a:stretch>
            <a:fillRect/>
          </a:stretch>
        </p:blipFill>
        <p:spPr>
          <a:xfrm>
            <a:off x="2153376" y="1056938"/>
            <a:ext cx="7531100" cy="5354320"/>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96B67E17-69F5-CBD4-A0DA-09565F149F83}"/>
              </a:ext>
            </a:extLst>
          </p:cNvPr>
          <p:cNvPicPr>
            <a:picLocks noChangeAspect="1"/>
          </p:cNvPicPr>
          <p:nvPr/>
        </p:nvPicPr>
        <p:blipFill>
          <a:blip r:embed="rId4"/>
          <a:stretch>
            <a:fillRect/>
          </a:stretch>
        </p:blipFill>
        <p:spPr>
          <a:xfrm>
            <a:off x="2781663" y="1417105"/>
            <a:ext cx="6273800" cy="4478020"/>
          </a:xfrm>
          <a:prstGeom prst="rect">
            <a:avLst/>
          </a:prstGeom>
        </p:spPr>
      </p:pic>
      <p:pic>
        <p:nvPicPr>
          <p:cNvPr id="14" name="Picture 14" descr="A picture containing square&#10;&#10;Description automatically generated">
            <a:extLst>
              <a:ext uri="{FF2B5EF4-FFF2-40B4-BE49-F238E27FC236}">
                <a16:creationId xmlns:a16="http://schemas.microsoft.com/office/drawing/2014/main" id="{E5282770-C2D7-F79C-31D3-8FD1F774452E}"/>
              </a:ext>
            </a:extLst>
          </p:cNvPr>
          <p:cNvPicPr>
            <a:picLocks noChangeAspect="1"/>
          </p:cNvPicPr>
          <p:nvPr/>
        </p:nvPicPr>
        <p:blipFill>
          <a:blip r:embed="rId5"/>
          <a:stretch>
            <a:fillRect/>
          </a:stretch>
        </p:blipFill>
        <p:spPr>
          <a:xfrm>
            <a:off x="571500" y="1766724"/>
            <a:ext cx="5524500" cy="3931920"/>
          </a:xfrm>
          <a:prstGeom prst="rect">
            <a:avLst/>
          </a:prstGeom>
        </p:spPr>
      </p:pic>
      <p:pic>
        <p:nvPicPr>
          <p:cNvPr id="3" name="Picture 16" descr="A picture containing shape&#10;&#10;Description automatically generated">
            <a:extLst>
              <a:ext uri="{FF2B5EF4-FFF2-40B4-BE49-F238E27FC236}">
                <a16:creationId xmlns:a16="http://schemas.microsoft.com/office/drawing/2014/main" id="{7E79B8C2-D984-67F4-2012-D0A0CBCC02A3}"/>
              </a:ext>
            </a:extLst>
          </p:cNvPr>
          <p:cNvPicPr>
            <a:picLocks noChangeAspect="1"/>
          </p:cNvPicPr>
          <p:nvPr/>
        </p:nvPicPr>
        <p:blipFill>
          <a:blip r:embed="rId6"/>
          <a:stretch>
            <a:fillRect/>
          </a:stretch>
        </p:blipFill>
        <p:spPr>
          <a:xfrm>
            <a:off x="5439710" y="1766724"/>
            <a:ext cx="5575300" cy="3931920"/>
          </a:xfrm>
          <a:prstGeom prst="rect">
            <a:avLst/>
          </a:prstGeom>
        </p:spPr>
      </p:pic>
      <p:pic>
        <p:nvPicPr>
          <p:cNvPr id="5" name="Picture 5" descr="Chart&#10;&#10;Description automatically generated">
            <a:extLst>
              <a:ext uri="{FF2B5EF4-FFF2-40B4-BE49-F238E27FC236}">
                <a16:creationId xmlns:a16="http://schemas.microsoft.com/office/drawing/2014/main" id="{387E6236-C7C2-5494-701E-161088BC0A14}"/>
              </a:ext>
            </a:extLst>
          </p:cNvPr>
          <p:cNvPicPr>
            <a:picLocks noChangeAspect="1"/>
          </p:cNvPicPr>
          <p:nvPr/>
        </p:nvPicPr>
        <p:blipFill>
          <a:blip r:embed="rId7"/>
          <a:stretch>
            <a:fillRect/>
          </a:stretch>
        </p:blipFill>
        <p:spPr>
          <a:xfrm>
            <a:off x="2667000" y="1106518"/>
            <a:ext cx="6502400" cy="5457765"/>
          </a:xfrm>
          <a:prstGeom prst="rect">
            <a:avLst/>
          </a:prstGeom>
        </p:spPr>
      </p:pic>
    </p:spTree>
    <p:extLst>
      <p:ext uri="{BB962C8B-B14F-4D97-AF65-F5344CB8AC3E}">
        <p14:creationId xmlns:p14="http://schemas.microsoft.com/office/powerpoint/2010/main" val="174994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2"/>
                                        </p:tgtEl>
                                        <p:attrNameLst>
                                          <p:attrName>ppt_x</p:attrName>
                                        </p:attrNameLst>
                                      </p:cBhvr>
                                      <p:tavLst>
                                        <p:tav tm="0">
                                          <p:val>
                                            <p:strVal val="ppt_x"/>
                                          </p:val>
                                        </p:tav>
                                        <p:tav tm="100000">
                                          <p:val>
                                            <p:strVal val="ppt_x"/>
                                          </p:val>
                                        </p:tav>
                                      </p:tavLst>
                                    </p:anim>
                                    <p:anim calcmode="lin" valueType="num">
                                      <p:cBhvr additive="base">
                                        <p:cTn id="25" dur="500"/>
                                        <p:tgtEl>
                                          <p:spTgt spid="12"/>
                                        </p:tgtEl>
                                        <p:attrNameLst>
                                          <p:attrName>ppt_y</p:attrName>
                                        </p:attrNameLst>
                                      </p:cBhvr>
                                      <p:tavLst>
                                        <p:tav tm="0">
                                          <p:val>
                                            <p:strVal val="ppt_y"/>
                                          </p:val>
                                        </p:tav>
                                        <p:tav tm="100000">
                                          <p:val>
                                            <p:strVal val="1+ppt_h/2"/>
                                          </p:val>
                                        </p:tav>
                                      </p:tavLst>
                                    </p:anim>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3"/>
                                        </p:tgtEl>
                                        <p:attrNameLst>
                                          <p:attrName>ppt_x</p:attrName>
                                        </p:attrNameLst>
                                      </p:cBhvr>
                                      <p:tavLst>
                                        <p:tav tm="0">
                                          <p:val>
                                            <p:strVal val="ppt_x"/>
                                          </p:val>
                                        </p:tav>
                                        <p:tav tm="100000">
                                          <p:val>
                                            <p:strVal val="ppt_x"/>
                                          </p:val>
                                        </p:tav>
                                      </p:tavLst>
                                    </p:anim>
                                    <p:anim calcmode="lin" valueType="num">
                                      <p:cBhvr additive="base">
                                        <p:cTn id="37" dur="500"/>
                                        <p:tgtEl>
                                          <p:spTgt spid="13"/>
                                        </p:tgtEl>
                                        <p:attrNameLst>
                                          <p:attrName>ppt_y</p:attrName>
                                        </p:attrNameLst>
                                      </p:cBhvr>
                                      <p:tavLst>
                                        <p:tav tm="0">
                                          <p:val>
                                            <p:strVal val="ppt_y"/>
                                          </p:val>
                                        </p:tav>
                                        <p:tav tm="100000">
                                          <p:val>
                                            <p:strVal val="1+ppt_h/2"/>
                                          </p:val>
                                        </p:tav>
                                      </p:tavLst>
                                    </p:anim>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4"/>
                                        </p:tgtEl>
                                        <p:attrNameLst>
                                          <p:attrName>ppt_x</p:attrName>
                                        </p:attrNameLst>
                                      </p:cBhvr>
                                      <p:tavLst>
                                        <p:tav tm="0">
                                          <p:val>
                                            <p:strVal val="ppt_x"/>
                                          </p:val>
                                        </p:tav>
                                        <p:tav tm="100000">
                                          <p:val>
                                            <p:strVal val="ppt_x"/>
                                          </p:val>
                                        </p:tav>
                                      </p:tavLst>
                                    </p:anim>
                                    <p:anim calcmode="lin" valueType="num">
                                      <p:cBhvr additive="base">
                                        <p:cTn id="49" dur="500"/>
                                        <p:tgtEl>
                                          <p:spTgt spid="14"/>
                                        </p:tgtEl>
                                        <p:attrNameLst>
                                          <p:attrName>ppt_y</p:attrName>
                                        </p:attrNameLst>
                                      </p:cBhvr>
                                      <p:tavLst>
                                        <p:tav tm="0">
                                          <p:val>
                                            <p:strVal val="ppt_y"/>
                                          </p:val>
                                        </p:tav>
                                        <p:tav tm="100000">
                                          <p:val>
                                            <p:strVal val="1+ppt_h/2"/>
                                          </p:val>
                                        </p:tav>
                                      </p:tavLst>
                                    </p:anim>
                                    <p:set>
                                      <p:cBhvr>
                                        <p:cTn id="50" dur="1" fill="hold">
                                          <p:stCondLst>
                                            <p:cond delay="499"/>
                                          </p:stCondLst>
                                        </p:cTn>
                                        <p:tgtEl>
                                          <p:spTgt spid="1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3"/>
                                        </p:tgtEl>
                                        <p:attrNameLst>
                                          <p:attrName>ppt_x</p:attrName>
                                        </p:attrNameLst>
                                      </p:cBhvr>
                                      <p:tavLst>
                                        <p:tav tm="0">
                                          <p:val>
                                            <p:strVal val="ppt_x"/>
                                          </p:val>
                                        </p:tav>
                                        <p:tav tm="100000">
                                          <p:val>
                                            <p:strVal val="ppt_x"/>
                                          </p:val>
                                        </p:tav>
                                      </p:tavLst>
                                    </p:anim>
                                    <p:anim calcmode="lin" valueType="num">
                                      <p:cBhvr additive="base">
                                        <p:cTn id="61" dur="500"/>
                                        <p:tgtEl>
                                          <p:spTgt spid="3"/>
                                        </p:tgtEl>
                                        <p:attrNameLst>
                                          <p:attrName>ppt_y</p:attrName>
                                        </p:attrNameLst>
                                      </p:cBhvr>
                                      <p:tavLst>
                                        <p:tav tm="0">
                                          <p:val>
                                            <p:strVal val="ppt_y"/>
                                          </p:val>
                                        </p:tav>
                                        <p:tav tm="100000">
                                          <p:val>
                                            <p:strVal val="1+ppt_h/2"/>
                                          </p:val>
                                        </p:tav>
                                      </p:tavLst>
                                    </p:anim>
                                    <p:set>
                                      <p:cBhvr>
                                        <p:cTn id="62" dur="1" fill="hold">
                                          <p:stCondLst>
                                            <p:cond delay="499"/>
                                          </p:stCondLst>
                                        </p:cTn>
                                        <p:tgtEl>
                                          <p:spTgt spid="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nodeType="clickEffect">
                                  <p:stCondLst>
                                    <p:cond delay="0"/>
                                  </p:stCondLst>
                                  <p:childTnLst>
                                    <p:anim calcmode="lin" valueType="num">
                                      <p:cBhvr additive="base">
                                        <p:cTn id="72" dur="500"/>
                                        <p:tgtEl>
                                          <p:spTgt spid="5"/>
                                        </p:tgtEl>
                                        <p:attrNameLst>
                                          <p:attrName>ppt_x</p:attrName>
                                        </p:attrNameLst>
                                      </p:cBhvr>
                                      <p:tavLst>
                                        <p:tav tm="0">
                                          <p:val>
                                            <p:strVal val="ppt_x"/>
                                          </p:val>
                                        </p:tav>
                                        <p:tav tm="100000">
                                          <p:val>
                                            <p:strVal val="ppt_x"/>
                                          </p:val>
                                        </p:tav>
                                      </p:tavLst>
                                    </p:anim>
                                    <p:anim calcmode="lin" valueType="num">
                                      <p:cBhvr additive="base">
                                        <p:cTn id="73" dur="500"/>
                                        <p:tgtEl>
                                          <p:spTgt spid="5"/>
                                        </p:tgtEl>
                                        <p:attrNameLst>
                                          <p:attrName>ppt_y</p:attrName>
                                        </p:attrNameLst>
                                      </p:cBhvr>
                                      <p:tavLst>
                                        <p:tav tm="0">
                                          <p:val>
                                            <p:strVal val="ppt_y"/>
                                          </p:val>
                                        </p:tav>
                                        <p:tav tm="100000">
                                          <p:val>
                                            <p:strVal val="1+ppt_h/2"/>
                                          </p:val>
                                        </p:tav>
                                      </p:tavLst>
                                    </p:anim>
                                    <p:set>
                                      <p:cBhvr>
                                        <p:cTn id="7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8C695DE-28F2-34E9-E6CA-364298BF174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Storyboard</a:t>
            </a:r>
          </a:p>
        </p:txBody>
      </p:sp>
      <p:pic>
        <p:nvPicPr>
          <p:cNvPr id="4" name="Picture 2" descr="Diagram&#10;&#10;Description automatically generated">
            <a:extLst>
              <a:ext uri="{FF2B5EF4-FFF2-40B4-BE49-F238E27FC236}">
                <a16:creationId xmlns:a16="http://schemas.microsoft.com/office/drawing/2014/main" id="{C75E2D9E-1783-A374-DA82-74E90454F8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47610" y="467208"/>
            <a:ext cx="6335383"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770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5F5E-CFC7-1FBC-E8FA-E642DA4E5E1C}"/>
              </a:ext>
            </a:extLst>
          </p:cNvPr>
          <p:cNvSpPr>
            <a:spLocks noGrp="1"/>
          </p:cNvSpPr>
          <p:nvPr>
            <p:ph type="title"/>
          </p:nvPr>
        </p:nvSpPr>
        <p:spPr/>
        <p:txBody>
          <a:bodyPr/>
          <a:lstStyle/>
          <a:p>
            <a:r>
              <a:rPr lang="en-US" dirty="0" err="1"/>
              <a:t>FlowChart</a:t>
            </a:r>
            <a:endParaRPr lang="en-US" dirty="0"/>
          </a:p>
        </p:txBody>
      </p:sp>
      <p:pic>
        <p:nvPicPr>
          <p:cNvPr id="4" name="Picture 4" descr="Diagram&#10;&#10;Description automatically generated">
            <a:extLst>
              <a:ext uri="{FF2B5EF4-FFF2-40B4-BE49-F238E27FC236}">
                <a16:creationId xmlns:a16="http://schemas.microsoft.com/office/drawing/2014/main" id="{8E3B2E91-471B-24BF-6002-A07AFEE12142}"/>
              </a:ext>
            </a:extLst>
          </p:cNvPr>
          <p:cNvPicPr>
            <a:picLocks noGrp="1" noChangeAspect="1"/>
          </p:cNvPicPr>
          <p:nvPr>
            <p:ph idx="1"/>
          </p:nvPr>
        </p:nvPicPr>
        <p:blipFill rotWithShape="1">
          <a:blip r:embed="rId2"/>
          <a:srcRect t="33036" r="85333" b="32179"/>
          <a:stretch/>
        </p:blipFill>
        <p:spPr>
          <a:xfrm>
            <a:off x="645326" y="1690688"/>
            <a:ext cx="4944592" cy="4051111"/>
          </a:xfrm>
          <a:prstGeom prst="rect">
            <a:avLst/>
          </a:prstGeom>
        </p:spPr>
      </p:pic>
      <p:pic>
        <p:nvPicPr>
          <p:cNvPr id="5" name="Picture 4" descr="Diagram&#10;&#10;Description automatically generated">
            <a:extLst>
              <a:ext uri="{FF2B5EF4-FFF2-40B4-BE49-F238E27FC236}">
                <a16:creationId xmlns:a16="http://schemas.microsoft.com/office/drawing/2014/main" id="{2594A6F8-9254-3458-96DB-E3FA1DE9F83E}"/>
              </a:ext>
            </a:extLst>
          </p:cNvPr>
          <p:cNvPicPr>
            <a:picLocks noChangeAspect="1"/>
          </p:cNvPicPr>
          <p:nvPr/>
        </p:nvPicPr>
        <p:blipFill rotWithShape="1">
          <a:blip r:embed="rId2"/>
          <a:srcRect l="14320" t="7905" r="61623" b="7364"/>
          <a:stretch/>
        </p:blipFill>
        <p:spPr>
          <a:xfrm>
            <a:off x="5589918" y="623674"/>
            <a:ext cx="5727940" cy="6185140"/>
          </a:xfrm>
          <a:prstGeom prst="rect">
            <a:avLst/>
          </a:prstGeom>
        </p:spPr>
      </p:pic>
      <p:pic>
        <p:nvPicPr>
          <p:cNvPr id="6" name="Picture 4" descr="Diagram&#10;&#10;Description automatically generated">
            <a:extLst>
              <a:ext uri="{FF2B5EF4-FFF2-40B4-BE49-F238E27FC236}">
                <a16:creationId xmlns:a16="http://schemas.microsoft.com/office/drawing/2014/main" id="{2EE09E2C-03E8-4DE0-B53B-00EEFCBFE3DF}"/>
              </a:ext>
            </a:extLst>
          </p:cNvPr>
          <p:cNvPicPr>
            <a:picLocks noChangeAspect="1"/>
          </p:cNvPicPr>
          <p:nvPr/>
        </p:nvPicPr>
        <p:blipFill rotWithShape="1">
          <a:blip r:embed="rId2"/>
          <a:srcRect l="38235" t="8312" b="4777"/>
          <a:stretch/>
        </p:blipFill>
        <p:spPr>
          <a:xfrm>
            <a:off x="645326" y="1116201"/>
            <a:ext cx="11214339" cy="5481643"/>
          </a:xfrm>
          <a:prstGeom prst="rect">
            <a:avLst/>
          </a:prstGeom>
        </p:spPr>
      </p:pic>
    </p:spTree>
    <p:extLst>
      <p:ext uri="{BB962C8B-B14F-4D97-AF65-F5344CB8AC3E}">
        <p14:creationId xmlns:p14="http://schemas.microsoft.com/office/powerpoint/2010/main" val="27368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9F363-0725-09A6-AED9-01C67962D91A}"/>
              </a:ext>
            </a:extLst>
          </p:cNvPr>
          <p:cNvSpPr txBox="1"/>
          <p:nvPr/>
        </p:nvSpPr>
        <p:spPr>
          <a:xfrm>
            <a:off x="741872" y="1224951"/>
            <a:ext cx="2311879" cy="6463308"/>
          </a:xfrm>
          <a:prstGeom prst="rect">
            <a:avLst/>
          </a:prstGeom>
          <a:noFill/>
        </p:spPr>
        <p:txBody>
          <a:bodyPr wrap="square" rtlCol="0">
            <a:spAutoFit/>
          </a:bodyPr>
          <a:lstStyle/>
          <a:p>
            <a:r>
              <a:rPr lang="en-US" b="1" u="sng" dirty="0"/>
              <a:t>Name</a:t>
            </a:r>
          </a:p>
          <a:p>
            <a:endParaRPr lang="en-US" b="1" u="sng" dirty="0"/>
          </a:p>
          <a:p>
            <a:pPr marL="285750" indent="-285750">
              <a:buFont typeface="Arial" panose="020B0604020202020204" pitchFamily="34" charset="0"/>
              <a:buChar char="•"/>
            </a:pPr>
            <a:r>
              <a:rPr lang="en-US" dirty="0"/>
              <a:t>Questions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Users choice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Submit Button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Next button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Prev</a:t>
            </a:r>
            <a:r>
              <a:rPr lang="en-US" dirty="0"/>
              <a:t> button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EB5096D0-A648-E46F-C94D-ABDBA4684CC2}"/>
              </a:ext>
            </a:extLst>
          </p:cNvPr>
          <p:cNvSpPr txBox="1"/>
          <p:nvPr/>
        </p:nvSpPr>
        <p:spPr>
          <a:xfrm>
            <a:off x="3053751" y="1224951"/>
            <a:ext cx="2035834" cy="5078313"/>
          </a:xfrm>
          <a:prstGeom prst="rect">
            <a:avLst/>
          </a:prstGeom>
          <a:noFill/>
        </p:spPr>
        <p:txBody>
          <a:bodyPr wrap="square" rtlCol="0">
            <a:spAutoFit/>
          </a:bodyPr>
          <a:lstStyle/>
          <a:p>
            <a:r>
              <a:rPr lang="en-US" dirty="0"/>
              <a:t>Variable name</a:t>
            </a:r>
          </a:p>
          <a:p>
            <a:endParaRPr lang="en-US" dirty="0"/>
          </a:p>
          <a:p>
            <a:r>
              <a:rPr lang="en-US" dirty="0"/>
              <a:t>Questions</a:t>
            </a:r>
          </a:p>
          <a:p>
            <a:endParaRPr lang="en-US" dirty="0"/>
          </a:p>
          <a:p>
            <a:endParaRPr lang="en-US" dirty="0"/>
          </a:p>
          <a:p>
            <a:r>
              <a:rPr lang="en-US" dirty="0" err="1"/>
              <a:t>userChoice</a:t>
            </a:r>
            <a:endParaRPr lang="en-US" dirty="0"/>
          </a:p>
          <a:p>
            <a:endParaRPr lang="en-US" dirty="0"/>
          </a:p>
          <a:p>
            <a:endParaRPr lang="en-US" dirty="0"/>
          </a:p>
          <a:p>
            <a:r>
              <a:rPr lang="en-US" dirty="0"/>
              <a:t>option(a-d)</a:t>
            </a:r>
          </a:p>
          <a:p>
            <a:endParaRPr lang="en-US" dirty="0"/>
          </a:p>
          <a:p>
            <a:endParaRPr lang="en-US" dirty="0"/>
          </a:p>
          <a:p>
            <a:r>
              <a:rPr lang="en-US" dirty="0"/>
              <a:t>check</a:t>
            </a:r>
          </a:p>
          <a:p>
            <a:endParaRPr lang="en-US" dirty="0"/>
          </a:p>
          <a:p>
            <a:r>
              <a:rPr lang="en-US" dirty="0"/>
              <a:t>next</a:t>
            </a:r>
          </a:p>
          <a:p>
            <a:endParaRPr lang="en-US" dirty="0"/>
          </a:p>
          <a:p>
            <a:r>
              <a:rPr lang="en-US" dirty="0" err="1"/>
              <a:t>Prev</a:t>
            </a:r>
            <a:endParaRPr lang="en-US" dirty="0"/>
          </a:p>
          <a:p>
            <a:endParaRPr lang="en-US" dirty="0"/>
          </a:p>
          <a:p>
            <a:r>
              <a:rPr lang="en-US" dirty="0"/>
              <a:t>score</a:t>
            </a:r>
          </a:p>
        </p:txBody>
      </p:sp>
      <p:sp>
        <p:nvSpPr>
          <p:cNvPr id="4" name="TextBox 3">
            <a:extLst>
              <a:ext uri="{FF2B5EF4-FFF2-40B4-BE49-F238E27FC236}">
                <a16:creationId xmlns:a16="http://schemas.microsoft.com/office/drawing/2014/main" id="{B52BE997-D893-29E2-69C7-6E316CC5FC28}"/>
              </a:ext>
            </a:extLst>
          </p:cNvPr>
          <p:cNvSpPr txBox="1"/>
          <p:nvPr/>
        </p:nvSpPr>
        <p:spPr>
          <a:xfrm>
            <a:off x="5520906" y="1224951"/>
            <a:ext cx="1587260" cy="5078313"/>
          </a:xfrm>
          <a:prstGeom prst="rect">
            <a:avLst/>
          </a:prstGeom>
          <a:noFill/>
        </p:spPr>
        <p:txBody>
          <a:bodyPr wrap="square" rtlCol="0">
            <a:spAutoFit/>
          </a:bodyPr>
          <a:lstStyle/>
          <a:p>
            <a:r>
              <a:rPr lang="en-US" dirty="0"/>
              <a:t>Type</a:t>
            </a:r>
          </a:p>
          <a:p>
            <a:endParaRPr lang="en-US" dirty="0"/>
          </a:p>
          <a:p>
            <a:r>
              <a:rPr lang="en-US" dirty="0"/>
              <a:t>Object</a:t>
            </a:r>
          </a:p>
          <a:p>
            <a:endParaRPr lang="en-US" dirty="0"/>
          </a:p>
          <a:p>
            <a:endParaRPr lang="en-US" dirty="0"/>
          </a:p>
          <a:p>
            <a:r>
              <a:rPr lang="en-US" dirty="0"/>
              <a:t>Var</a:t>
            </a:r>
          </a:p>
          <a:p>
            <a:endParaRPr lang="en-US" dirty="0"/>
          </a:p>
          <a:p>
            <a:endParaRPr lang="en-US" dirty="0"/>
          </a:p>
          <a:p>
            <a:r>
              <a:rPr lang="en-US" dirty="0"/>
              <a:t>Constant</a:t>
            </a:r>
          </a:p>
          <a:p>
            <a:endParaRPr lang="en-US" dirty="0"/>
          </a:p>
          <a:p>
            <a:endParaRPr lang="en-US" dirty="0"/>
          </a:p>
          <a:p>
            <a:r>
              <a:rPr lang="en-US" dirty="0"/>
              <a:t>Button</a:t>
            </a:r>
          </a:p>
          <a:p>
            <a:endParaRPr lang="en-US" dirty="0"/>
          </a:p>
          <a:p>
            <a:r>
              <a:rPr lang="en-US" dirty="0"/>
              <a:t>Button</a:t>
            </a:r>
          </a:p>
          <a:p>
            <a:endParaRPr lang="en-US" dirty="0"/>
          </a:p>
          <a:p>
            <a:r>
              <a:rPr lang="en-US" dirty="0"/>
              <a:t>Button</a:t>
            </a:r>
          </a:p>
          <a:p>
            <a:endParaRPr lang="en-US" dirty="0"/>
          </a:p>
          <a:p>
            <a:r>
              <a:rPr lang="en-US" dirty="0"/>
              <a:t>var</a:t>
            </a:r>
          </a:p>
        </p:txBody>
      </p:sp>
      <p:sp>
        <p:nvSpPr>
          <p:cNvPr id="5" name="TextBox 4">
            <a:extLst>
              <a:ext uri="{FF2B5EF4-FFF2-40B4-BE49-F238E27FC236}">
                <a16:creationId xmlns:a16="http://schemas.microsoft.com/office/drawing/2014/main" id="{A3224F81-BF5C-785D-5C97-0BA2420E09AE}"/>
              </a:ext>
            </a:extLst>
          </p:cNvPr>
          <p:cNvSpPr txBox="1"/>
          <p:nvPr/>
        </p:nvSpPr>
        <p:spPr>
          <a:xfrm>
            <a:off x="7228936" y="1224951"/>
            <a:ext cx="4221192" cy="5078313"/>
          </a:xfrm>
          <a:prstGeom prst="rect">
            <a:avLst/>
          </a:prstGeom>
          <a:noFill/>
        </p:spPr>
        <p:txBody>
          <a:bodyPr wrap="square" rtlCol="0">
            <a:spAutoFit/>
          </a:bodyPr>
          <a:lstStyle/>
          <a:p>
            <a:r>
              <a:rPr lang="en-US" dirty="0"/>
              <a:t>Purpose</a:t>
            </a:r>
          </a:p>
          <a:p>
            <a:endParaRPr lang="en-US" dirty="0"/>
          </a:p>
          <a:p>
            <a:r>
              <a:rPr lang="en-US" dirty="0"/>
              <a:t>Store questions about the country</a:t>
            </a:r>
          </a:p>
          <a:p>
            <a:endParaRPr lang="en-US" dirty="0"/>
          </a:p>
          <a:p>
            <a:endParaRPr lang="en-US" dirty="0"/>
          </a:p>
          <a:p>
            <a:r>
              <a:rPr lang="en-US" dirty="0"/>
              <a:t>Store the users choice</a:t>
            </a:r>
          </a:p>
          <a:p>
            <a:endParaRPr lang="en-US" dirty="0"/>
          </a:p>
          <a:p>
            <a:endParaRPr lang="en-US" dirty="0"/>
          </a:p>
          <a:p>
            <a:r>
              <a:rPr lang="en-US" dirty="0"/>
              <a:t>Store each option box and style</a:t>
            </a:r>
          </a:p>
          <a:p>
            <a:endParaRPr lang="en-US" dirty="0"/>
          </a:p>
          <a:p>
            <a:endParaRPr lang="en-US" dirty="0"/>
          </a:p>
          <a:p>
            <a:r>
              <a:rPr lang="en-US" dirty="0"/>
              <a:t>Store the submit button</a:t>
            </a:r>
          </a:p>
          <a:p>
            <a:endParaRPr lang="en-US" dirty="0"/>
          </a:p>
          <a:p>
            <a:r>
              <a:rPr lang="en-US" dirty="0"/>
              <a:t>Store the next button</a:t>
            </a:r>
          </a:p>
          <a:p>
            <a:endParaRPr lang="en-US" dirty="0"/>
          </a:p>
          <a:p>
            <a:r>
              <a:rPr lang="en-US" dirty="0"/>
              <a:t>Store the </a:t>
            </a:r>
            <a:r>
              <a:rPr lang="en-US" dirty="0" err="1"/>
              <a:t>prev</a:t>
            </a:r>
            <a:r>
              <a:rPr lang="en-US" dirty="0"/>
              <a:t> button</a:t>
            </a:r>
          </a:p>
          <a:p>
            <a:endParaRPr lang="en-US" dirty="0"/>
          </a:p>
          <a:p>
            <a:r>
              <a:rPr lang="en-US" dirty="0"/>
              <a:t>Store users score </a:t>
            </a:r>
          </a:p>
        </p:txBody>
      </p:sp>
      <p:sp>
        <p:nvSpPr>
          <p:cNvPr id="6" name="TextBox 5">
            <a:extLst>
              <a:ext uri="{FF2B5EF4-FFF2-40B4-BE49-F238E27FC236}">
                <a16:creationId xmlns:a16="http://schemas.microsoft.com/office/drawing/2014/main" id="{3BD27E49-BF2A-DD83-802C-E6C491DCE4B6}"/>
              </a:ext>
            </a:extLst>
          </p:cNvPr>
          <p:cNvSpPr txBox="1"/>
          <p:nvPr/>
        </p:nvSpPr>
        <p:spPr>
          <a:xfrm>
            <a:off x="5089585" y="327804"/>
            <a:ext cx="6055743" cy="461665"/>
          </a:xfrm>
          <a:prstGeom prst="rect">
            <a:avLst/>
          </a:prstGeom>
          <a:noFill/>
        </p:spPr>
        <p:txBody>
          <a:bodyPr wrap="square" rtlCol="0">
            <a:spAutoFit/>
          </a:bodyPr>
          <a:lstStyle/>
          <a:p>
            <a:r>
              <a:rPr lang="en-US" sz="2400" dirty="0">
                <a:latin typeface="+mj-lt"/>
              </a:rPr>
              <a:t>Script</a:t>
            </a:r>
            <a:endParaRPr lang="en-US" dirty="0">
              <a:latin typeface="+mj-lt"/>
            </a:endParaRPr>
          </a:p>
        </p:txBody>
      </p:sp>
      <p:sp>
        <p:nvSpPr>
          <p:cNvPr id="7" name="Rectangle 6">
            <a:extLst>
              <a:ext uri="{FF2B5EF4-FFF2-40B4-BE49-F238E27FC236}">
                <a16:creationId xmlns:a16="http://schemas.microsoft.com/office/drawing/2014/main" id="{B0B5D436-9BD9-F56D-5401-3DEEF322DCDB}"/>
              </a:ext>
            </a:extLst>
          </p:cNvPr>
          <p:cNvSpPr/>
          <p:nvPr/>
        </p:nvSpPr>
        <p:spPr>
          <a:xfrm>
            <a:off x="448573" y="2446622"/>
            <a:ext cx="1016191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E5A82B-CCFF-BB7A-1B61-9F73B7E3067A}"/>
              </a:ext>
            </a:extLst>
          </p:cNvPr>
          <p:cNvSpPr/>
          <p:nvPr/>
        </p:nvSpPr>
        <p:spPr>
          <a:xfrm>
            <a:off x="448573" y="3214632"/>
            <a:ext cx="1016191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B60B6D-B68C-C69B-3456-E975E6F5E0BB}"/>
              </a:ext>
            </a:extLst>
          </p:cNvPr>
          <p:cNvSpPr/>
          <p:nvPr/>
        </p:nvSpPr>
        <p:spPr>
          <a:xfrm>
            <a:off x="448573" y="3953959"/>
            <a:ext cx="1016191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295DC6-E62D-CACB-A480-F5B8A866DB25}"/>
              </a:ext>
            </a:extLst>
          </p:cNvPr>
          <p:cNvSpPr/>
          <p:nvPr/>
        </p:nvSpPr>
        <p:spPr>
          <a:xfrm>
            <a:off x="488330" y="4618411"/>
            <a:ext cx="1016191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57CC15-20E3-E511-B8E6-C20CC9D25491}"/>
              </a:ext>
            </a:extLst>
          </p:cNvPr>
          <p:cNvSpPr/>
          <p:nvPr/>
        </p:nvSpPr>
        <p:spPr>
          <a:xfrm>
            <a:off x="488329" y="5214285"/>
            <a:ext cx="1016191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A9EE68-18ED-856A-D507-A99C0754E052}"/>
              </a:ext>
            </a:extLst>
          </p:cNvPr>
          <p:cNvSpPr/>
          <p:nvPr/>
        </p:nvSpPr>
        <p:spPr>
          <a:xfrm>
            <a:off x="488329" y="5743974"/>
            <a:ext cx="1016191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395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44639-8939-3021-52DE-5C6015D95B8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How we implemented the Index Page</a:t>
            </a:r>
            <a:endParaRPr lang="en-US" sz="4000">
              <a:solidFill>
                <a:srgbClr val="FFFFFF"/>
              </a:solidFill>
            </a:endParaRPr>
          </a:p>
        </p:txBody>
      </p:sp>
      <p:sp>
        <p:nvSpPr>
          <p:cNvPr id="3" name="Content Placeholder 2">
            <a:extLst>
              <a:ext uri="{FF2B5EF4-FFF2-40B4-BE49-F238E27FC236}">
                <a16:creationId xmlns:a16="http://schemas.microsoft.com/office/drawing/2014/main" id="{DF6F6318-1171-5E0B-1C13-14EF21EDBA9D}"/>
              </a:ext>
            </a:extLst>
          </p:cNvPr>
          <p:cNvSpPr>
            <a:spLocks noGrp="1"/>
          </p:cNvSpPr>
          <p:nvPr>
            <p:ph idx="1"/>
          </p:nvPr>
        </p:nvSpPr>
        <p:spPr>
          <a:xfrm>
            <a:off x="4810259" y="649480"/>
            <a:ext cx="6555347" cy="5546047"/>
          </a:xfrm>
        </p:spPr>
        <p:txBody>
          <a:bodyPr vert="horz" lIns="91440" tIns="45720" rIns="91440" bIns="45720" rtlCol="0" anchor="ctr">
            <a:normAutofit/>
          </a:bodyPr>
          <a:lstStyle/>
          <a:p>
            <a:pPr>
              <a:buNone/>
            </a:pPr>
            <a:r>
              <a:rPr lang="en-US" sz="2000">
                <a:ea typeface="+mn-lt"/>
                <a:cs typeface="+mn-lt"/>
              </a:rPr>
              <a:t>We drew up a concept of the homepage of our website, complete with a background picture slideshow and a button leading to the map page. When the cursor hovers over a button, the text is animated to appear underlined. For inspiration, we looked up other homepage designs and modified our own. The backdrop slideshow, button, and hover animation are all part of the final design. It directs users to the map page and is user-friendly.</a:t>
            </a:r>
            <a:endParaRPr lang="en-US" sz="2000"/>
          </a:p>
          <a:p>
            <a:pPr>
              <a:buNone/>
            </a:pPr>
            <a:br>
              <a:rPr lang="en-US" sz="2000"/>
            </a:br>
            <a:endParaRPr lang="en-US" sz="2000"/>
          </a:p>
          <a:p>
            <a:pPr marL="0" indent="0">
              <a:buNone/>
            </a:pPr>
            <a:endParaRPr lang="en-US" sz="2000">
              <a:cs typeface="Calibri"/>
            </a:endParaRPr>
          </a:p>
        </p:txBody>
      </p:sp>
    </p:spTree>
    <p:extLst>
      <p:ext uri="{BB962C8B-B14F-4D97-AF65-F5344CB8AC3E}">
        <p14:creationId xmlns:p14="http://schemas.microsoft.com/office/powerpoint/2010/main" val="1498694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44639-8939-3021-52DE-5C6015D95B8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How we implemented the Map Page</a:t>
            </a:r>
            <a:endParaRPr lang="en-US" sz="4000">
              <a:solidFill>
                <a:srgbClr val="FFFFFF"/>
              </a:solidFill>
            </a:endParaRPr>
          </a:p>
        </p:txBody>
      </p:sp>
      <p:sp>
        <p:nvSpPr>
          <p:cNvPr id="3" name="Content Placeholder 2">
            <a:extLst>
              <a:ext uri="{FF2B5EF4-FFF2-40B4-BE49-F238E27FC236}">
                <a16:creationId xmlns:a16="http://schemas.microsoft.com/office/drawing/2014/main" id="{DF6F6318-1171-5E0B-1C13-14EF21EDBA9D}"/>
              </a:ext>
            </a:extLst>
          </p:cNvPr>
          <p:cNvSpPr>
            <a:spLocks noGrp="1"/>
          </p:cNvSpPr>
          <p:nvPr>
            <p:ph idx="1"/>
          </p:nvPr>
        </p:nvSpPr>
        <p:spPr>
          <a:xfrm>
            <a:off x="4274638" y="-1190031"/>
            <a:ext cx="6555347" cy="5546047"/>
          </a:xfrm>
        </p:spPr>
        <p:txBody>
          <a:bodyPr vert="horz" lIns="91440" tIns="45720" rIns="91440" bIns="45720" rtlCol="0" anchor="ctr">
            <a:normAutofit/>
          </a:bodyPr>
          <a:lstStyle/>
          <a:p>
            <a:r>
              <a:rPr lang="en-US" sz="2000" dirty="0">
                <a:cs typeface="Calibri"/>
              </a:rPr>
              <a:t>We researched how to make an interactive map that allowed us to click on any countries</a:t>
            </a:r>
          </a:p>
          <a:p>
            <a:r>
              <a:rPr lang="en-US" sz="2000" dirty="0">
                <a:cs typeface="Calibri"/>
              </a:rPr>
              <a:t>We then found an SVG map</a:t>
            </a:r>
          </a:p>
          <a:p>
            <a:r>
              <a:rPr lang="en-US" sz="2000" dirty="0">
                <a:cs typeface="Calibri"/>
              </a:rPr>
              <a:t>We the fit it to scale and styled it</a:t>
            </a:r>
          </a:p>
        </p:txBody>
      </p:sp>
      <p:sp>
        <p:nvSpPr>
          <p:cNvPr id="4" name="AutoShape 2">
            <a:extLst>
              <a:ext uri="{FF2B5EF4-FFF2-40B4-BE49-F238E27FC236}">
                <a16:creationId xmlns:a16="http://schemas.microsoft.com/office/drawing/2014/main" id="{BC7BB184-A350-9B54-A984-42B1797F0991}"/>
              </a:ext>
            </a:extLst>
          </p:cNvPr>
          <p:cNvSpPr>
            <a:spLocks noChangeAspect="1" noChangeArrowheads="1"/>
          </p:cNvSpPr>
          <p:nvPr/>
        </p:nvSpPr>
        <p:spPr bwMode="auto">
          <a:xfrm>
            <a:off x="1549400" y="590550"/>
            <a:ext cx="9093200" cy="5676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62380657-5B0F-3540-120F-3596B06199A7}"/>
              </a:ext>
            </a:extLst>
          </p:cNvPr>
          <p:cNvSpPr>
            <a:spLocks noChangeAspect="1" noChangeArrowheads="1"/>
          </p:cNvSpPr>
          <p:nvPr/>
        </p:nvSpPr>
        <p:spPr bwMode="auto">
          <a:xfrm>
            <a:off x="1701800" y="742950"/>
            <a:ext cx="9093200" cy="5676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Map&#10;&#10;Description automatically generated">
            <a:extLst>
              <a:ext uri="{FF2B5EF4-FFF2-40B4-BE49-F238E27FC236}">
                <a16:creationId xmlns:a16="http://schemas.microsoft.com/office/drawing/2014/main" id="{20E9D910-8639-5F4A-D1D2-BDC0ECB22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801" y="2777020"/>
            <a:ext cx="6069469" cy="3500572"/>
          </a:xfrm>
          <a:prstGeom prst="rect">
            <a:avLst/>
          </a:prstGeom>
        </p:spPr>
      </p:pic>
    </p:spTree>
    <p:extLst>
      <p:ext uri="{BB962C8B-B14F-4D97-AF65-F5344CB8AC3E}">
        <p14:creationId xmlns:p14="http://schemas.microsoft.com/office/powerpoint/2010/main" val="218451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44639-8939-3021-52DE-5C6015D95B8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How we implemented the Country Pages</a:t>
            </a:r>
            <a:endParaRPr lang="en-US" sz="4000">
              <a:solidFill>
                <a:srgbClr val="FFFFFF"/>
              </a:solidFill>
            </a:endParaRPr>
          </a:p>
        </p:txBody>
      </p:sp>
      <p:sp>
        <p:nvSpPr>
          <p:cNvPr id="3" name="Content Placeholder 2">
            <a:extLst>
              <a:ext uri="{FF2B5EF4-FFF2-40B4-BE49-F238E27FC236}">
                <a16:creationId xmlns:a16="http://schemas.microsoft.com/office/drawing/2014/main" id="{DF6F6318-1171-5E0B-1C13-14EF21EDBA9D}"/>
              </a:ext>
            </a:extLst>
          </p:cNvPr>
          <p:cNvSpPr>
            <a:spLocks noGrp="1"/>
          </p:cNvSpPr>
          <p:nvPr>
            <p:ph idx="1"/>
          </p:nvPr>
        </p:nvSpPr>
        <p:spPr>
          <a:xfrm>
            <a:off x="4835711" y="-1190031"/>
            <a:ext cx="6555347" cy="5546047"/>
          </a:xfrm>
        </p:spPr>
        <p:txBody>
          <a:bodyPr vert="horz" lIns="91440" tIns="45720" rIns="91440" bIns="45720" rtlCol="0" anchor="ctr">
            <a:normAutofit/>
          </a:bodyPr>
          <a:lstStyle/>
          <a:p>
            <a:pPr marL="0" indent="0">
              <a:buNone/>
            </a:pPr>
            <a:r>
              <a:rPr lang="en-US" sz="2000" dirty="0">
                <a:ea typeface="+mn-lt"/>
                <a:cs typeface="+mn-lt"/>
              </a:rPr>
              <a:t>A webpage was made and separated into sections, which were then divided into subtopics.</a:t>
            </a:r>
          </a:p>
          <a:p>
            <a:pPr marL="0" indent="0">
              <a:buNone/>
            </a:pPr>
            <a:r>
              <a:rPr lang="en-US" sz="2000" dirty="0">
                <a:ea typeface="+mn-lt"/>
                <a:cs typeface="+mn-lt"/>
              </a:rPr>
              <a:t> To effectively present the content, we then made each segment the size of the screen and included a snap scroll feature. </a:t>
            </a:r>
          </a:p>
          <a:p>
            <a:pPr marL="0" indent="0">
              <a:buNone/>
            </a:pPr>
            <a:r>
              <a:rPr lang="en-US" sz="2000" dirty="0">
                <a:ea typeface="+mn-lt"/>
                <a:cs typeface="+mn-lt"/>
              </a:rPr>
              <a:t>To store and display information, we included some container carousels and card sliders.</a:t>
            </a:r>
          </a:p>
          <a:p>
            <a:pPr marL="0" indent="0">
              <a:buNone/>
            </a:pPr>
            <a:r>
              <a:rPr lang="en-US" sz="2000" dirty="0">
                <a:ea typeface="+mn-lt"/>
                <a:cs typeface="+mn-lt"/>
              </a:rPr>
              <a:t>We added a nav bar to make it easier to navigate and included a page to enter the quiz</a:t>
            </a:r>
          </a:p>
        </p:txBody>
      </p:sp>
      <p:pic>
        <p:nvPicPr>
          <p:cNvPr id="5" name="Picture 4" descr="A picture containing text, outdoor, sky, mountain&#10;&#10;Description automatically generated">
            <a:extLst>
              <a:ext uri="{FF2B5EF4-FFF2-40B4-BE49-F238E27FC236}">
                <a16:creationId xmlns:a16="http://schemas.microsoft.com/office/drawing/2014/main" id="{7DAB3FAB-C421-0E24-9E1B-B9BF374821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6250" y="3059197"/>
            <a:ext cx="6954269" cy="3339018"/>
          </a:xfrm>
          <a:prstGeom prst="rect">
            <a:avLst/>
          </a:prstGeom>
        </p:spPr>
      </p:pic>
    </p:spTree>
    <p:extLst>
      <p:ext uri="{BB962C8B-B14F-4D97-AF65-F5344CB8AC3E}">
        <p14:creationId xmlns:p14="http://schemas.microsoft.com/office/powerpoint/2010/main" val="347018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4000">
              <a:srgbClr val="11076A">
                <a:alpha val="94000"/>
                <a:lumMod val="47696"/>
              </a:srgbClr>
            </a:gs>
            <a:gs pos="6000">
              <a:srgbClr val="050223"/>
            </a:gs>
            <a:gs pos="88000">
              <a:srgbClr val="11076A"/>
            </a:gs>
            <a:gs pos="39000">
              <a:srgbClr val="002060">
                <a:lumMod val="68559"/>
              </a:srgbClr>
            </a:gs>
          </a:gsLst>
          <a:lin ang="5400000" scaled="1"/>
        </a:gradFill>
        <a:effectLst/>
      </p:bgPr>
    </p:bg>
    <p:spTree>
      <p:nvGrpSpPr>
        <p:cNvPr id="1" name=""/>
        <p:cNvGrpSpPr/>
        <p:nvPr/>
      </p:nvGrpSpPr>
      <p:grpSpPr>
        <a:xfrm>
          <a:off x="0" y="0"/>
          <a:ext cx="0" cy="0"/>
          <a:chOff x="0" y="0"/>
          <a:chExt cx="0" cy="0"/>
        </a:xfrm>
      </p:grpSpPr>
      <p:pic>
        <p:nvPicPr>
          <p:cNvPr id="6" name="Graphic 5" descr="Diamond outline">
            <a:extLst>
              <a:ext uri="{FF2B5EF4-FFF2-40B4-BE49-F238E27FC236}">
                <a16:creationId xmlns:a16="http://schemas.microsoft.com/office/drawing/2014/main" id="{C6075163-D716-FF33-0F4C-0F9814C9F5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8253" y="2428373"/>
            <a:ext cx="669218" cy="645883"/>
          </a:xfrm>
          <a:prstGeom prst="rect">
            <a:avLst/>
          </a:prstGeom>
        </p:spPr>
      </p:pic>
      <p:sp>
        <p:nvSpPr>
          <p:cNvPr id="7" name="TextBox 6">
            <a:extLst>
              <a:ext uri="{FF2B5EF4-FFF2-40B4-BE49-F238E27FC236}">
                <a16:creationId xmlns:a16="http://schemas.microsoft.com/office/drawing/2014/main" id="{9D6C6B34-4BE6-573F-7805-905D5EE5BA0F}"/>
              </a:ext>
            </a:extLst>
          </p:cNvPr>
          <p:cNvSpPr txBox="1"/>
          <p:nvPr/>
        </p:nvSpPr>
        <p:spPr>
          <a:xfrm>
            <a:off x="2510280" y="2350981"/>
            <a:ext cx="5086350" cy="1446550"/>
          </a:xfrm>
          <a:prstGeom prst="rect">
            <a:avLst/>
          </a:prstGeom>
          <a:noFill/>
        </p:spPr>
        <p:txBody>
          <a:bodyPr wrap="square" rtlCol="0">
            <a:spAutoFit/>
          </a:bodyPr>
          <a:lstStyle/>
          <a:p>
            <a:r>
              <a:rPr lang="en-US" sz="8800" dirty="0">
                <a:solidFill>
                  <a:schemeClr val="bg1"/>
                </a:solidFill>
                <a:latin typeface="Britannic Bold" panose="020B0903060703020204" pitchFamily="34" charset="77"/>
              </a:rPr>
              <a:t>Nav Gem</a:t>
            </a:r>
          </a:p>
        </p:txBody>
      </p:sp>
      <p:sp>
        <p:nvSpPr>
          <p:cNvPr id="8" name="Rectangle 7">
            <a:extLst>
              <a:ext uri="{FF2B5EF4-FFF2-40B4-BE49-F238E27FC236}">
                <a16:creationId xmlns:a16="http://schemas.microsoft.com/office/drawing/2014/main" id="{484ABC00-4582-4642-BDF9-7E3C07363C6D}"/>
              </a:ext>
            </a:extLst>
          </p:cNvPr>
          <p:cNvSpPr/>
          <p:nvPr/>
        </p:nvSpPr>
        <p:spPr>
          <a:xfrm>
            <a:off x="4441681" y="2916469"/>
            <a:ext cx="202362" cy="557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Africa with solid fill">
            <a:extLst>
              <a:ext uri="{FF2B5EF4-FFF2-40B4-BE49-F238E27FC236}">
                <a16:creationId xmlns:a16="http://schemas.microsoft.com/office/drawing/2014/main" id="{22C61032-FB2B-75B5-2F30-3A2A700CE6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718784"/>
            <a:ext cx="1965278" cy="1965278"/>
          </a:xfrm>
          <a:prstGeom prst="rect">
            <a:avLst/>
          </a:prstGeom>
        </p:spPr>
      </p:pic>
      <p:sp>
        <p:nvSpPr>
          <p:cNvPr id="15" name="Rounded Rectangle 14">
            <a:extLst>
              <a:ext uri="{FF2B5EF4-FFF2-40B4-BE49-F238E27FC236}">
                <a16:creationId xmlns:a16="http://schemas.microsoft.com/office/drawing/2014/main" id="{DFC4E710-183A-BCB0-4098-32519A252C6B}"/>
              </a:ext>
            </a:extLst>
          </p:cNvPr>
          <p:cNvSpPr/>
          <p:nvPr/>
        </p:nvSpPr>
        <p:spPr>
          <a:xfrm rot="1869104">
            <a:off x="8016220" y="4653307"/>
            <a:ext cx="4649222" cy="590866"/>
          </a:xfrm>
          <a:prstGeom prst="roundRect">
            <a:avLst/>
          </a:prstGeom>
          <a:solidFill>
            <a:srgbClr val="050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D610C7E-316E-BB79-1FEA-4C1235AB361B}"/>
              </a:ext>
            </a:extLst>
          </p:cNvPr>
          <p:cNvSpPr/>
          <p:nvPr/>
        </p:nvSpPr>
        <p:spPr>
          <a:xfrm rot="7229527">
            <a:off x="7165325" y="1656112"/>
            <a:ext cx="5052725" cy="556217"/>
          </a:xfrm>
          <a:prstGeom prst="roundRect">
            <a:avLst/>
          </a:prstGeom>
          <a:solidFill>
            <a:srgbClr val="050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Take Off outline">
            <a:extLst>
              <a:ext uri="{FF2B5EF4-FFF2-40B4-BE49-F238E27FC236}">
                <a16:creationId xmlns:a16="http://schemas.microsoft.com/office/drawing/2014/main" id="{D9B04699-E778-A2F8-E51B-6DA6E76F40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9490"/>
            <a:ext cx="914400" cy="914400"/>
          </a:xfrm>
          <a:prstGeom prst="rect">
            <a:avLst/>
          </a:prstGeom>
        </p:spPr>
      </p:pic>
    </p:spTree>
    <p:extLst>
      <p:ext uri="{BB962C8B-B14F-4D97-AF65-F5344CB8AC3E}">
        <p14:creationId xmlns:p14="http://schemas.microsoft.com/office/powerpoint/2010/main" val="3126263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44639-8939-3021-52DE-5C6015D95B8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How we implemented the Quiz Page and Functions</a:t>
            </a:r>
            <a:endParaRPr lang="en-US" sz="4000">
              <a:solidFill>
                <a:srgbClr val="FFFFFF"/>
              </a:solidFill>
            </a:endParaRPr>
          </a:p>
        </p:txBody>
      </p:sp>
      <p:sp>
        <p:nvSpPr>
          <p:cNvPr id="3" name="Content Placeholder 2">
            <a:extLst>
              <a:ext uri="{FF2B5EF4-FFF2-40B4-BE49-F238E27FC236}">
                <a16:creationId xmlns:a16="http://schemas.microsoft.com/office/drawing/2014/main" id="{DF6F6318-1171-5E0B-1C13-14EF21EDBA9D}"/>
              </a:ext>
            </a:extLst>
          </p:cNvPr>
          <p:cNvSpPr>
            <a:spLocks noGrp="1"/>
          </p:cNvSpPr>
          <p:nvPr>
            <p:ph idx="1"/>
          </p:nvPr>
        </p:nvSpPr>
        <p:spPr>
          <a:xfrm>
            <a:off x="4134810" y="-1190031"/>
            <a:ext cx="6555347" cy="5546047"/>
          </a:xfrm>
        </p:spPr>
        <p:txBody>
          <a:bodyPr anchor="ctr">
            <a:normAutofit/>
          </a:bodyPr>
          <a:lstStyle/>
          <a:p>
            <a:r>
              <a:rPr lang="en-US" sz="2000" dirty="0"/>
              <a:t>We create a questions object to store the questions for each quiz, the object stored each question, option and answer.</a:t>
            </a:r>
          </a:p>
          <a:p>
            <a:r>
              <a:rPr lang="en-US" sz="2000" dirty="0"/>
              <a:t>With a Submit next and previous button</a:t>
            </a:r>
          </a:p>
          <a:p>
            <a:r>
              <a:rPr lang="en-US" sz="2000" dirty="0"/>
              <a:t>The style of each option was reimplemented when the user clicked the next button, previous button</a:t>
            </a:r>
          </a:p>
          <a:p>
            <a:r>
              <a:rPr lang="en-US" sz="2000" dirty="0"/>
              <a:t>The users answer was stored in a 2d array for each question to make sure the user was not able to answer the same question twice and get score</a:t>
            </a:r>
          </a:p>
        </p:txBody>
      </p:sp>
      <p:pic>
        <p:nvPicPr>
          <p:cNvPr id="5" name="Picture 4" descr="Text&#10;&#10;Description automatically generated">
            <a:extLst>
              <a:ext uri="{FF2B5EF4-FFF2-40B4-BE49-F238E27FC236}">
                <a16:creationId xmlns:a16="http://schemas.microsoft.com/office/drawing/2014/main" id="{8D26D5BF-34FE-622E-2846-589C0FB91D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4810" y="3418860"/>
            <a:ext cx="3127656" cy="3290324"/>
          </a:xfrm>
          <a:prstGeom prst="rect">
            <a:avLst/>
          </a:prstGeom>
        </p:spPr>
      </p:pic>
      <p:pic>
        <p:nvPicPr>
          <p:cNvPr id="7" name="Picture 6" descr="Text&#10;&#10;Description automatically generated">
            <a:extLst>
              <a:ext uri="{FF2B5EF4-FFF2-40B4-BE49-F238E27FC236}">
                <a16:creationId xmlns:a16="http://schemas.microsoft.com/office/drawing/2014/main" id="{69933E89-C6D6-DEED-0B2B-695019E4C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417" y="3226823"/>
            <a:ext cx="4122584" cy="3290325"/>
          </a:xfrm>
          <a:prstGeom prst="rect">
            <a:avLst/>
          </a:prstGeom>
        </p:spPr>
      </p:pic>
    </p:spTree>
    <p:extLst>
      <p:ext uri="{BB962C8B-B14F-4D97-AF65-F5344CB8AC3E}">
        <p14:creationId xmlns:p14="http://schemas.microsoft.com/office/powerpoint/2010/main" val="2591119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44639-8939-3021-52DE-5C6015D95B8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How we collected info on countries</a:t>
            </a:r>
            <a:endParaRPr lang="en-US" sz="4000">
              <a:solidFill>
                <a:srgbClr val="FFFFFF"/>
              </a:solidFill>
            </a:endParaRPr>
          </a:p>
        </p:txBody>
      </p:sp>
      <p:sp>
        <p:nvSpPr>
          <p:cNvPr id="3" name="Content Placeholder 2">
            <a:extLst>
              <a:ext uri="{FF2B5EF4-FFF2-40B4-BE49-F238E27FC236}">
                <a16:creationId xmlns:a16="http://schemas.microsoft.com/office/drawing/2014/main" id="{DF6F6318-1171-5E0B-1C13-14EF21EDBA9D}"/>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2000">
                <a:ea typeface="+mn-lt"/>
                <a:cs typeface="+mn-lt"/>
              </a:rPr>
              <a:t>We conducted web research on many nations to learn some fundamental facts about them, such as population, location, etc. Next, we looked up information from travelers on travel websites and saw . Then, we selected our main subjects: Location, Transportation, Costs, Customs, Climate, Attractions, and Food.</a:t>
            </a:r>
            <a:endParaRPr lang="en-US" sz="2000"/>
          </a:p>
        </p:txBody>
      </p:sp>
    </p:spTree>
    <p:extLst>
      <p:ext uri="{BB962C8B-B14F-4D97-AF65-F5344CB8AC3E}">
        <p14:creationId xmlns:p14="http://schemas.microsoft.com/office/powerpoint/2010/main" val="243610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44639-8939-3021-52DE-5C6015D95B82}"/>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cs typeface="Calibri Light"/>
              </a:rPr>
              <a:t>Test and Bug fixes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086A6E2D-66FD-C368-0D62-B7356D91D2B4}"/>
              </a:ext>
            </a:extLst>
          </p:cNvPr>
          <p:cNvGraphicFramePr>
            <a:graphicFrameLocks noGrp="1"/>
          </p:cNvGraphicFramePr>
          <p:nvPr>
            <p:ph idx="1"/>
            <p:extLst>
              <p:ext uri="{D42A27DB-BD31-4B8C-83A1-F6EECF244321}">
                <p14:modId xmlns:p14="http://schemas.microsoft.com/office/powerpoint/2010/main" val="383443694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6747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22057-10ED-8E78-E410-E62105ABBDD3}"/>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Roles</a:t>
            </a:r>
          </a:p>
        </p:txBody>
      </p:sp>
      <p:sp>
        <p:nvSpPr>
          <p:cNvPr id="3" name="Content Placeholder 2">
            <a:extLst>
              <a:ext uri="{FF2B5EF4-FFF2-40B4-BE49-F238E27FC236}">
                <a16:creationId xmlns:a16="http://schemas.microsoft.com/office/drawing/2014/main" id="{3B89FFBD-B8EC-9EC2-E0F5-9EDE52C45A0C}"/>
              </a:ext>
            </a:extLst>
          </p:cNvPr>
          <p:cNvSpPr>
            <a:spLocks noGrp="1"/>
          </p:cNvSpPr>
          <p:nvPr>
            <p:ph idx="1"/>
          </p:nvPr>
        </p:nvSpPr>
        <p:spPr>
          <a:xfrm>
            <a:off x="4810259" y="649480"/>
            <a:ext cx="6555347" cy="5546047"/>
          </a:xfrm>
        </p:spPr>
        <p:txBody>
          <a:bodyPr anchor="ctr">
            <a:normAutofit/>
          </a:bodyPr>
          <a:lstStyle/>
          <a:p>
            <a:pPr marL="0" indent="0">
              <a:buNone/>
            </a:pPr>
            <a:r>
              <a:rPr lang="en-US" sz="2000" b="1" u="sng" dirty="0"/>
              <a:t>Ui/</a:t>
            </a:r>
            <a:r>
              <a:rPr lang="en-US" sz="2000" b="1" u="sng" dirty="0" err="1"/>
              <a:t>Ux</a:t>
            </a:r>
            <a:r>
              <a:rPr lang="en-US" sz="2000" b="1" u="sng" dirty="0"/>
              <a:t> designer</a:t>
            </a:r>
          </a:p>
          <a:p>
            <a:pPr marL="0" indent="0">
              <a:buNone/>
            </a:pPr>
            <a:r>
              <a:rPr lang="en-US" sz="2000" dirty="0" err="1"/>
              <a:t>Awais</a:t>
            </a:r>
            <a:r>
              <a:rPr lang="en-US" sz="2000" dirty="0"/>
              <a:t> –index pages and information collection</a:t>
            </a:r>
          </a:p>
          <a:p>
            <a:pPr marL="0" indent="0">
              <a:buNone/>
            </a:pPr>
            <a:endParaRPr lang="en-US" sz="2000" dirty="0"/>
          </a:p>
          <a:p>
            <a:pPr marL="0" indent="0">
              <a:buNone/>
            </a:pPr>
            <a:r>
              <a:rPr lang="en-US" sz="2000" b="1" u="sng" dirty="0"/>
              <a:t>Coders</a:t>
            </a:r>
          </a:p>
          <a:p>
            <a:pPr marL="0" indent="0">
              <a:buNone/>
            </a:pPr>
            <a:r>
              <a:rPr lang="en-US" sz="2000" dirty="0"/>
              <a:t>Jordan – information page designing</a:t>
            </a:r>
          </a:p>
          <a:p>
            <a:pPr marL="0" indent="0">
              <a:buNone/>
            </a:pPr>
            <a:endParaRPr lang="en-US" sz="2000" dirty="0"/>
          </a:p>
          <a:p>
            <a:pPr marL="0" indent="0">
              <a:buNone/>
            </a:pPr>
            <a:r>
              <a:rPr lang="en-US" sz="2000" dirty="0"/>
              <a:t>Noshad – Quiz creation  </a:t>
            </a:r>
          </a:p>
        </p:txBody>
      </p:sp>
    </p:spTree>
    <p:extLst>
      <p:ext uri="{BB962C8B-B14F-4D97-AF65-F5344CB8AC3E}">
        <p14:creationId xmlns:p14="http://schemas.microsoft.com/office/powerpoint/2010/main" val="373750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0FE4-F834-41F9-886A-FD880522B1C2}"/>
              </a:ext>
            </a:extLst>
          </p:cNvPr>
          <p:cNvSpPr>
            <a:spLocks noGrp="1"/>
          </p:cNvSpPr>
          <p:nvPr>
            <p:ph type="title"/>
          </p:nvPr>
        </p:nvSpPr>
        <p:spPr/>
        <p:txBody>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D8455D99-1AA3-3A8F-41ED-C2944963C6D4}"/>
              </a:ext>
            </a:extLst>
          </p:cNvPr>
          <p:cNvSpPr>
            <a:spLocks noGrp="1"/>
          </p:cNvSpPr>
          <p:nvPr>
            <p:ph idx="1"/>
          </p:nvPr>
        </p:nvSpPr>
        <p:spPr/>
        <p:txBody>
          <a:bodyPr/>
          <a:lstStyle/>
          <a:p>
            <a:pPr algn="l" fontAlgn="base"/>
            <a:r>
              <a:rPr lang="en-GB" b="0" i="0" dirty="0">
                <a:solidFill>
                  <a:srgbClr val="000000"/>
                </a:solidFill>
                <a:effectLst/>
                <a:latin typeface="inherit"/>
                <a:hlinkClick r:id="rId2" tooltip="https://www.japan-guide.com/e/e2359_001.html"/>
              </a:rPr>
              <a:t>https://www.japan-guide.com/e/e2359_001.html</a:t>
            </a:r>
            <a:r>
              <a:rPr lang="en-GB" b="0" i="0" dirty="0">
                <a:solidFill>
                  <a:srgbClr val="000000"/>
                </a:solidFill>
                <a:effectLst/>
                <a:latin typeface="inherit"/>
              </a:rPr>
              <a:t> </a:t>
            </a:r>
            <a:r>
              <a:rPr lang="en-GB" b="0" i="0" dirty="0">
                <a:solidFill>
                  <a:srgbClr val="000000"/>
                </a:solidFill>
                <a:effectLst/>
                <a:latin typeface="inherit"/>
                <a:hlinkClick r:id="rId3" tooltip="https://www.lonelyplanet.com/articles/getting-around-japan"/>
              </a:rPr>
              <a:t>https://www.lonelyplanet.com/articles/getting-around-japan</a:t>
            </a:r>
            <a:r>
              <a:rPr lang="en-GB" b="0" i="0" dirty="0">
                <a:solidFill>
                  <a:srgbClr val="000000"/>
                </a:solidFill>
                <a:effectLst/>
                <a:latin typeface="inherit"/>
              </a:rPr>
              <a:t> </a:t>
            </a:r>
            <a:r>
              <a:rPr lang="en-GB" b="0" i="0" dirty="0">
                <a:solidFill>
                  <a:srgbClr val="000000"/>
                </a:solidFill>
                <a:effectLst/>
                <a:latin typeface="inherit"/>
                <a:hlinkClick r:id="rId4" tooltip="https://www.planetware.com/tourist-attractions/italy-i.htm"/>
              </a:rPr>
              <a:t>https://www.planetware.com/tourist-attractions/italy-i.htm</a:t>
            </a:r>
            <a:r>
              <a:rPr lang="en-GB" b="0" i="0" dirty="0">
                <a:solidFill>
                  <a:srgbClr val="000000"/>
                </a:solidFill>
                <a:effectLst/>
                <a:latin typeface="inherit"/>
              </a:rPr>
              <a:t> </a:t>
            </a:r>
            <a:r>
              <a:rPr lang="en-GB" b="0" i="0" dirty="0">
                <a:solidFill>
                  <a:srgbClr val="000000"/>
                </a:solidFill>
                <a:effectLst/>
                <a:latin typeface="inherit"/>
                <a:hlinkClick r:id="rId5" tooltip="https://codepen.io/falldowngoboone/pen/PwzPYv"/>
              </a:rPr>
              <a:t>https://codepen.io/falldowngoboone/pen/PwzPYv</a:t>
            </a:r>
            <a:r>
              <a:rPr lang="en-GB" b="0" i="0" dirty="0">
                <a:solidFill>
                  <a:srgbClr val="000000"/>
                </a:solidFill>
                <a:effectLst/>
                <a:latin typeface="inherit"/>
              </a:rPr>
              <a:t> </a:t>
            </a:r>
            <a:r>
              <a:rPr lang="en-GB" b="0" i="0" dirty="0">
                <a:solidFill>
                  <a:srgbClr val="000000"/>
                </a:solidFill>
                <a:effectLst/>
                <a:latin typeface="inherit"/>
                <a:hlinkClick r:id="rId6" tooltip="https://simplemaps.com/resources/svg-world"/>
              </a:rPr>
              <a:t>https://simplemaps.com/resources/svg-world</a:t>
            </a:r>
            <a:endParaRPr lang="en-GB" b="0" i="0" dirty="0">
              <a:solidFill>
                <a:srgbClr val="000000"/>
              </a:solidFill>
              <a:effectLst/>
              <a:latin typeface="inherit"/>
            </a:endParaRPr>
          </a:p>
          <a:p>
            <a:pPr algn="l" fontAlgn="base"/>
            <a:br>
              <a:rPr lang="en-GB" b="0" i="0" dirty="0">
                <a:solidFill>
                  <a:srgbClr val="000000"/>
                </a:solidFill>
                <a:effectLst/>
                <a:latin typeface="inherit"/>
              </a:rPr>
            </a:br>
            <a:endParaRPr lang="en-GB" b="0" i="0" dirty="0">
              <a:solidFill>
                <a:srgbClr val="000000"/>
              </a:solidFill>
              <a:effectLst/>
              <a:latin typeface="inherit"/>
            </a:endParaRPr>
          </a:p>
          <a:p>
            <a:endParaRPr lang="en-US" dirty="0"/>
          </a:p>
        </p:txBody>
      </p:sp>
    </p:spTree>
    <p:extLst>
      <p:ext uri="{BB962C8B-B14F-4D97-AF65-F5344CB8AC3E}">
        <p14:creationId xmlns:p14="http://schemas.microsoft.com/office/powerpoint/2010/main" val="288108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4000">
              <a:srgbClr val="11076A">
                <a:alpha val="94000"/>
                <a:lumMod val="47696"/>
              </a:srgbClr>
            </a:gs>
            <a:gs pos="6000">
              <a:srgbClr val="050223"/>
            </a:gs>
            <a:gs pos="88000">
              <a:srgbClr val="11076A"/>
            </a:gs>
            <a:gs pos="39000">
              <a:srgbClr val="002060">
                <a:lumMod val="68559"/>
              </a:srgbClr>
            </a:gs>
          </a:gsLst>
          <a:lin ang="5400000" scaled="1"/>
        </a:gradFill>
        <a:effectLst/>
      </p:bgPr>
    </p:bg>
    <p:spTree>
      <p:nvGrpSpPr>
        <p:cNvPr id="1" name=""/>
        <p:cNvGrpSpPr/>
        <p:nvPr/>
      </p:nvGrpSpPr>
      <p:grpSpPr>
        <a:xfrm>
          <a:off x="0" y="0"/>
          <a:ext cx="0" cy="0"/>
          <a:chOff x="0" y="0"/>
          <a:chExt cx="0" cy="0"/>
        </a:xfrm>
      </p:grpSpPr>
      <p:pic>
        <p:nvPicPr>
          <p:cNvPr id="6" name="Graphic 5" descr="Diamond outline">
            <a:extLst>
              <a:ext uri="{FF2B5EF4-FFF2-40B4-BE49-F238E27FC236}">
                <a16:creationId xmlns:a16="http://schemas.microsoft.com/office/drawing/2014/main" id="{C6075163-D716-FF33-0F4C-0F9814C9F5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7597" y="418695"/>
            <a:ext cx="669218" cy="645883"/>
          </a:xfrm>
          <a:prstGeom prst="rect">
            <a:avLst/>
          </a:prstGeom>
        </p:spPr>
      </p:pic>
      <p:sp>
        <p:nvSpPr>
          <p:cNvPr id="7" name="TextBox 6">
            <a:extLst>
              <a:ext uri="{FF2B5EF4-FFF2-40B4-BE49-F238E27FC236}">
                <a16:creationId xmlns:a16="http://schemas.microsoft.com/office/drawing/2014/main" id="{9D6C6B34-4BE6-573F-7805-905D5EE5BA0F}"/>
              </a:ext>
            </a:extLst>
          </p:cNvPr>
          <p:cNvSpPr txBox="1"/>
          <p:nvPr/>
        </p:nvSpPr>
        <p:spPr>
          <a:xfrm>
            <a:off x="3083765" y="341303"/>
            <a:ext cx="5086350" cy="1446550"/>
          </a:xfrm>
          <a:prstGeom prst="rect">
            <a:avLst/>
          </a:prstGeom>
          <a:noFill/>
        </p:spPr>
        <p:txBody>
          <a:bodyPr wrap="square" rtlCol="0">
            <a:spAutoFit/>
          </a:bodyPr>
          <a:lstStyle/>
          <a:p>
            <a:r>
              <a:rPr lang="en-US" sz="8800" dirty="0">
                <a:solidFill>
                  <a:schemeClr val="bg1"/>
                </a:solidFill>
                <a:latin typeface="Britannic Bold" panose="020B0903060703020204" pitchFamily="34" charset="77"/>
              </a:rPr>
              <a:t>Nav Gem</a:t>
            </a:r>
          </a:p>
        </p:txBody>
      </p:sp>
      <p:sp>
        <p:nvSpPr>
          <p:cNvPr id="8" name="Rectangle 7">
            <a:extLst>
              <a:ext uri="{FF2B5EF4-FFF2-40B4-BE49-F238E27FC236}">
                <a16:creationId xmlns:a16="http://schemas.microsoft.com/office/drawing/2014/main" id="{484ABC00-4582-4642-BDF9-7E3C07363C6D}"/>
              </a:ext>
            </a:extLst>
          </p:cNvPr>
          <p:cNvSpPr/>
          <p:nvPr/>
        </p:nvSpPr>
        <p:spPr>
          <a:xfrm>
            <a:off x="5011025" y="932393"/>
            <a:ext cx="202362" cy="557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Africa with solid fill">
            <a:extLst>
              <a:ext uri="{FF2B5EF4-FFF2-40B4-BE49-F238E27FC236}">
                <a16:creationId xmlns:a16="http://schemas.microsoft.com/office/drawing/2014/main" id="{22C61032-FB2B-75B5-2F30-3A2A700CE6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063" y="-1965278"/>
            <a:ext cx="1965278" cy="1965278"/>
          </a:xfrm>
          <a:prstGeom prst="rect">
            <a:avLst/>
          </a:prstGeom>
        </p:spPr>
      </p:pic>
      <p:sp>
        <p:nvSpPr>
          <p:cNvPr id="15" name="Rounded Rectangle 14">
            <a:extLst>
              <a:ext uri="{FF2B5EF4-FFF2-40B4-BE49-F238E27FC236}">
                <a16:creationId xmlns:a16="http://schemas.microsoft.com/office/drawing/2014/main" id="{DFC4E710-183A-BCB0-4098-32519A252C6B}"/>
              </a:ext>
            </a:extLst>
          </p:cNvPr>
          <p:cNvSpPr/>
          <p:nvPr/>
        </p:nvSpPr>
        <p:spPr>
          <a:xfrm rot="1869104">
            <a:off x="-2870316" y="4066710"/>
            <a:ext cx="4649222" cy="590866"/>
          </a:xfrm>
          <a:prstGeom prst="roundRect">
            <a:avLst/>
          </a:prstGeom>
          <a:solidFill>
            <a:srgbClr val="050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D610C7E-316E-BB79-1FEA-4C1235AB361B}"/>
              </a:ext>
            </a:extLst>
          </p:cNvPr>
          <p:cNvSpPr/>
          <p:nvPr/>
        </p:nvSpPr>
        <p:spPr>
          <a:xfrm rot="7229527">
            <a:off x="-2254720" y="7159765"/>
            <a:ext cx="5052725" cy="556217"/>
          </a:xfrm>
          <a:prstGeom prst="roundRect">
            <a:avLst/>
          </a:prstGeom>
          <a:solidFill>
            <a:srgbClr val="050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Take Off outline">
            <a:extLst>
              <a:ext uri="{FF2B5EF4-FFF2-40B4-BE49-F238E27FC236}">
                <a16:creationId xmlns:a16="http://schemas.microsoft.com/office/drawing/2014/main" id="{6A649610-4464-C71C-A5C8-DCCDFBD0C6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00552">
            <a:off x="11165630" y="-38506"/>
            <a:ext cx="914400" cy="914400"/>
          </a:xfrm>
          <a:prstGeom prst="rect">
            <a:avLst/>
          </a:prstGeom>
        </p:spPr>
      </p:pic>
      <p:sp>
        <p:nvSpPr>
          <p:cNvPr id="3" name="TextBox 2">
            <a:extLst>
              <a:ext uri="{FF2B5EF4-FFF2-40B4-BE49-F238E27FC236}">
                <a16:creationId xmlns:a16="http://schemas.microsoft.com/office/drawing/2014/main" id="{B5A5F6D4-C90E-0BFE-B5E3-820B7A4216D9}"/>
              </a:ext>
            </a:extLst>
          </p:cNvPr>
          <p:cNvSpPr txBox="1"/>
          <p:nvPr/>
        </p:nvSpPr>
        <p:spPr>
          <a:xfrm>
            <a:off x="1340760" y="2341418"/>
            <a:ext cx="3203409" cy="461665"/>
          </a:xfrm>
          <a:prstGeom prst="rect">
            <a:avLst/>
          </a:prstGeom>
          <a:noFill/>
        </p:spPr>
        <p:txBody>
          <a:bodyPr wrap="square" rtlCol="0">
            <a:spAutoFit/>
          </a:bodyPr>
          <a:lstStyle/>
          <a:p>
            <a:r>
              <a:rPr lang="en-US" sz="2400" b="1" dirty="0">
                <a:solidFill>
                  <a:schemeClr val="bg1"/>
                </a:solidFill>
              </a:rPr>
              <a:t>Problem:</a:t>
            </a:r>
          </a:p>
        </p:txBody>
      </p:sp>
      <p:sp>
        <p:nvSpPr>
          <p:cNvPr id="4" name="TextBox 3">
            <a:extLst>
              <a:ext uri="{FF2B5EF4-FFF2-40B4-BE49-F238E27FC236}">
                <a16:creationId xmlns:a16="http://schemas.microsoft.com/office/drawing/2014/main" id="{C97FD761-2376-B24D-DF06-259D534BB388}"/>
              </a:ext>
            </a:extLst>
          </p:cNvPr>
          <p:cNvSpPr txBox="1"/>
          <p:nvPr/>
        </p:nvSpPr>
        <p:spPr>
          <a:xfrm>
            <a:off x="2942464" y="2687782"/>
            <a:ext cx="4317318" cy="369332"/>
          </a:xfrm>
          <a:prstGeom prst="rect">
            <a:avLst/>
          </a:prstGeom>
          <a:noFill/>
        </p:spPr>
        <p:txBody>
          <a:bodyPr wrap="square" rtlCol="0">
            <a:spAutoFit/>
          </a:bodyPr>
          <a:lstStyle/>
          <a:p>
            <a:r>
              <a:rPr lang="en-US" dirty="0">
                <a:solidFill>
                  <a:schemeClr val="bg1"/>
                </a:solidFill>
              </a:rPr>
              <a:t>Lack of Knowledge</a:t>
            </a:r>
          </a:p>
        </p:txBody>
      </p:sp>
      <p:sp>
        <p:nvSpPr>
          <p:cNvPr id="9" name="TextBox 8">
            <a:extLst>
              <a:ext uri="{FF2B5EF4-FFF2-40B4-BE49-F238E27FC236}">
                <a16:creationId xmlns:a16="http://schemas.microsoft.com/office/drawing/2014/main" id="{292A5D66-CC18-DFC8-BD7E-20C40BBC03FF}"/>
              </a:ext>
            </a:extLst>
          </p:cNvPr>
          <p:cNvSpPr txBox="1"/>
          <p:nvPr/>
        </p:nvSpPr>
        <p:spPr>
          <a:xfrm>
            <a:off x="3083765" y="3149447"/>
            <a:ext cx="3998663" cy="369332"/>
          </a:xfrm>
          <a:prstGeom prst="rect">
            <a:avLst/>
          </a:prstGeom>
          <a:noFill/>
        </p:spPr>
        <p:txBody>
          <a:bodyPr wrap="square" rtlCol="0">
            <a:spAutoFit/>
          </a:bodyPr>
          <a:lstStyle/>
          <a:p>
            <a:r>
              <a:rPr lang="en-US" dirty="0">
                <a:solidFill>
                  <a:schemeClr val="bg1"/>
                </a:solidFill>
              </a:rPr>
              <a:t>Information Availability</a:t>
            </a:r>
          </a:p>
        </p:txBody>
      </p:sp>
      <p:sp>
        <p:nvSpPr>
          <p:cNvPr id="10" name="TextBox 9">
            <a:extLst>
              <a:ext uri="{FF2B5EF4-FFF2-40B4-BE49-F238E27FC236}">
                <a16:creationId xmlns:a16="http://schemas.microsoft.com/office/drawing/2014/main" id="{EFB23868-1336-0948-96AB-BD59DB6A7B8F}"/>
              </a:ext>
            </a:extLst>
          </p:cNvPr>
          <p:cNvSpPr txBox="1"/>
          <p:nvPr/>
        </p:nvSpPr>
        <p:spPr>
          <a:xfrm>
            <a:off x="3467714" y="3611112"/>
            <a:ext cx="3491345" cy="369332"/>
          </a:xfrm>
          <a:prstGeom prst="rect">
            <a:avLst/>
          </a:prstGeom>
          <a:noFill/>
        </p:spPr>
        <p:txBody>
          <a:bodyPr wrap="square" rtlCol="0">
            <a:spAutoFit/>
          </a:bodyPr>
          <a:lstStyle/>
          <a:p>
            <a:r>
              <a:rPr lang="en-US" dirty="0">
                <a:solidFill>
                  <a:schemeClr val="bg1"/>
                </a:solidFill>
              </a:rPr>
              <a:t>Covid-19</a:t>
            </a:r>
          </a:p>
        </p:txBody>
      </p:sp>
      <p:sp>
        <p:nvSpPr>
          <p:cNvPr id="12" name="TextBox 11">
            <a:extLst>
              <a:ext uri="{FF2B5EF4-FFF2-40B4-BE49-F238E27FC236}">
                <a16:creationId xmlns:a16="http://schemas.microsoft.com/office/drawing/2014/main" id="{1766DA8E-1EC8-AC46-8E79-B29A91563EF5}"/>
              </a:ext>
            </a:extLst>
          </p:cNvPr>
          <p:cNvSpPr txBox="1"/>
          <p:nvPr/>
        </p:nvSpPr>
        <p:spPr>
          <a:xfrm>
            <a:off x="8352025" y="2906775"/>
            <a:ext cx="2701636" cy="461665"/>
          </a:xfrm>
          <a:prstGeom prst="rect">
            <a:avLst/>
          </a:prstGeom>
          <a:noFill/>
        </p:spPr>
        <p:txBody>
          <a:bodyPr wrap="square" rtlCol="0">
            <a:spAutoFit/>
          </a:bodyPr>
          <a:lstStyle/>
          <a:p>
            <a:r>
              <a:rPr lang="en-US" sz="2400" b="1" dirty="0">
                <a:solidFill>
                  <a:schemeClr val="bg1"/>
                </a:solidFill>
              </a:rPr>
              <a:t>Solution:</a:t>
            </a:r>
            <a:endParaRPr lang="en-US" b="1" dirty="0">
              <a:solidFill>
                <a:schemeClr val="bg1"/>
              </a:solidFill>
            </a:endParaRPr>
          </a:p>
        </p:txBody>
      </p:sp>
      <p:pic>
        <p:nvPicPr>
          <p:cNvPr id="1030" name="Picture 6" descr="Download WORLD MAP Free PNG transparent image and clipart">
            <a:extLst>
              <a:ext uri="{FF2B5EF4-FFF2-40B4-BE49-F238E27FC236}">
                <a16:creationId xmlns:a16="http://schemas.microsoft.com/office/drawing/2014/main" id="{6BDE2A14-032F-D99A-53FD-9A2CE24985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8819" y="3795778"/>
            <a:ext cx="3704842" cy="277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39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rgbClr val="11076A">
                <a:alpha val="94000"/>
                <a:lumMod val="47696"/>
              </a:srgbClr>
            </a:gs>
            <a:gs pos="6000">
              <a:srgbClr val="050223"/>
            </a:gs>
            <a:gs pos="88000">
              <a:srgbClr val="11076A"/>
            </a:gs>
            <a:gs pos="39000">
              <a:srgbClr val="002060">
                <a:lumMod val="68559"/>
              </a:srgbClr>
            </a:gs>
          </a:gsLst>
          <a:lin ang="13500000" scaled="1"/>
          <a:tileRect/>
        </a:gradFill>
        <a:effectLst/>
      </p:bgPr>
    </p:bg>
    <p:spTree>
      <p:nvGrpSpPr>
        <p:cNvPr id="1" name=""/>
        <p:cNvGrpSpPr/>
        <p:nvPr/>
      </p:nvGrpSpPr>
      <p:grpSpPr>
        <a:xfrm>
          <a:off x="0" y="0"/>
          <a:ext cx="0" cy="0"/>
          <a:chOff x="0" y="0"/>
          <a:chExt cx="0" cy="0"/>
        </a:xfrm>
      </p:grpSpPr>
      <p:pic>
        <p:nvPicPr>
          <p:cNvPr id="6" name="Graphic 5" descr="Diamond outline">
            <a:extLst>
              <a:ext uri="{FF2B5EF4-FFF2-40B4-BE49-F238E27FC236}">
                <a16:creationId xmlns:a16="http://schemas.microsoft.com/office/drawing/2014/main" id="{C6075163-D716-FF33-0F4C-0F9814C9F5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88983" y="378353"/>
            <a:ext cx="914400" cy="914400"/>
          </a:xfrm>
          <a:prstGeom prst="rect">
            <a:avLst/>
          </a:prstGeom>
        </p:spPr>
      </p:pic>
      <p:sp>
        <p:nvSpPr>
          <p:cNvPr id="7" name="TextBox 6">
            <a:extLst>
              <a:ext uri="{FF2B5EF4-FFF2-40B4-BE49-F238E27FC236}">
                <a16:creationId xmlns:a16="http://schemas.microsoft.com/office/drawing/2014/main" id="{9D6C6B34-4BE6-573F-7805-905D5EE5BA0F}"/>
              </a:ext>
            </a:extLst>
          </p:cNvPr>
          <p:cNvSpPr txBox="1"/>
          <p:nvPr/>
        </p:nvSpPr>
        <p:spPr>
          <a:xfrm>
            <a:off x="17033" y="48809"/>
            <a:ext cx="5086350" cy="1446550"/>
          </a:xfrm>
          <a:prstGeom prst="rect">
            <a:avLst/>
          </a:prstGeom>
          <a:noFill/>
        </p:spPr>
        <p:txBody>
          <a:bodyPr wrap="square" rtlCol="0">
            <a:spAutoFit/>
          </a:bodyPr>
          <a:lstStyle/>
          <a:p>
            <a:r>
              <a:rPr lang="en-US" sz="8800" dirty="0" err="1">
                <a:solidFill>
                  <a:schemeClr val="bg1"/>
                </a:solidFill>
                <a:latin typeface="Impact" panose="020B0806030902050204" pitchFamily="34" charset="0"/>
              </a:rPr>
              <a:t>Nav</a:t>
            </a:r>
            <a:r>
              <a:rPr lang="en-US" sz="7200" dirty="0" err="1">
                <a:solidFill>
                  <a:schemeClr val="bg1"/>
                </a:solidFill>
                <a:latin typeface="Impact" panose="020B0806030902050204" pitchFamily="34" charset="0"/>
              </a:rPr>
              <a:t>I</a:t>
            </a:r>
            <a:r>
              <a:rPr lang="en-US" sz="8800" dirty="0" err="1">
                <a:solidFill>
                  <a:schemeClr val="bg1"/>
                </a:solidFill>
                <a:latin typeface="Impact" panose="020B0806030902050204" pitchFamily="34" charset="0"/>
              </a:rPr>
              <a:t>Gem</a:t>
            </a:r>
            <a:endParaRPr lang="en-US" sz="8800" dirty="0">
              <a:solidFill>
                <a:schemeClr val="bg1"/>
              </a:solidFill>
              <a:latin typeface="Impact" panose="020B0806030902050204" pitchFamily="34" charset="0"/>
            </a:endParaRPr>
          </a:p>
        </p:txBody>
      </p:sp>
      <p:sp>
        <p:nvSpPr>
          <p:cNvPr id="9" name="Oval 8">
            <a:extLst>
              <a:ext uri="{FF2B5EF4-FFF2-40B4-BE49-F238E27FC236}">
                <a16:creationId xmlns:a16="http://schemas.microsoft.com/office/drawing/2014/main" id="{B487E642-09E4-F36F-4498-DDA1A6A70E60}"/>
              </a:ext>
            </a:extLst>
          </p:cNvPr>
          <p:cNvSpPr/>
          <p:nvPr/>
        </p:nvSpPr>
        <p:spPr>
          <a:xfrm>
            <a:off x="6639952" y="-1722872"/>
            <a:ext cx="202362" cy="149629"/>
          </a:xfrm>
          <a:prstGeom prst="ellipse">
            <a:avLst/>
          </a:prstGeom>
          <a:solidFill>
            <a:srgbClr val="00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Africa with solid fill">
            <a:extLst>
              <a:ext uri="{FF2B5EF4-FFF2-40B4-BE49-F238E27FC236}">
                <a16:creationId xmlns:a16="http://schemas.microsoft.com/office/drawing/2014/main" id="{22C61032-FB2B-75B5-2F30-3A2A700CE6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78471" y="48809"/>
            <a:ext cx="1965278" cy="1965278"/>
          </a:xfrm>
          <a:prstGeom prst="rect">
            <a:avLst/>
          </a:prstGeom>
        </p:spPr>
      </p:pic>
      <p:sp>
        <p:nvSpPr>
          <p:cNvPr id="15" name="Rounded Rectangle 14">
            <a:extLst>
              <a:ext uri="{FF2B5EF4-FFF2-40B4-BE49-F238E27FC236}">
                <a16:creationId xmlns:a16="http://schemas.microsoft.com/office/drawing/2014/main" id="{DFC4E710-183A-BCB0-4098-32519A252C6B}"/>
              </a:ext>
            </a:extLst>
          </p:cNvPr>
          <p:cNvSpPr/>
          <p:nvPr/>
        </p:nvSpPr>
        <p:spPr>
          <a:xfrm rot="1869104">
            <a:off x="9623348" y="5798259"/>
            <a:ext cx="4649222" cy="590866"/>
          </a:xfrm>
          <a:prstGeom prst="roundRect">
            <a:avLst/>
          </a:prstGeom>
          <a:solidFill>
            <a:srgbClr val="050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D610C7E-316E-BB79-1FEA-4C1235AB361B}"/>
              </a:ext>
            </a:extLst>
          </p:cNvPr>
          <p:cNvSpPr/>
          <p:nvPr/>
        </p:nvSpPr>
        <p:spPr>
          <a:xfrm rot="7229527">
            <a:off x="9035411" y="2474640"/>
            <a:ext cx="5052725" cy="556217"/>
          </a:xfrm>
          <a:prstGeom prst="roundRect">
            <a:avLst/>
          </a:prstGeom>
          <a:solidFill>
            <a:srgbClr val="050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276032-AD35-C41E-D43A-5699D90029AE}"/>
              </a:ext>
            </a:extLst>
          </p:cNvPr>
          <p:cNvSpPr txBox="1"/>
          <p:nvPr/>
        </p:nvSpPr>
        <p:spPr>
          <a:xfrm>
            <a:off x="982640" y="1828393"/>
            <a:ext cx="5657312" cy="584775"/>
          </a:xfrm>
          <a:prstGeom prst="rect">
            <a:avLst/>
          </a:prstGeom>
          <a:noFill/>
        </p:spPr>
        <p:txBody>
          <a:bodyPr wrap="square" rtlCol="0">
            <a:spAutoFit/>
          </a:bodyPr>
          <a:lstStyle/>
          <a:p>
            <a:r>
              <a:rPr lang="en-US" sz="3200" dirty="0">
                <a:solidFill>
                  <a:schemeClr val="bg1"/>
                </a:solidFill>
                <a:latin typeface="Apple Symbols" panose="02000000000000000000" pitchFamily="2" charset="-79"/>
                <a:ea typeface="Apple Symbols" panose="02000000000000000000" pitchFamily="2" charset="-79"/>
                <a:cs typeface="Apple Symbols" panose="02000000000000000000" pitchFamily="2" charset="-79"/>
              </a:rPr>
              <a:t>Project Type: Informative application</a:t>
            </a:r>
          </a:p>
        </p:txBody>
      </p:sp>
      <p:sp>
        <p:nvSpPr>
          <p:cNvPr id="4" name="TextBox 3">
            <a:extLst>
              <a:ext uri="{FF2B5EF4-FFF2-40B4-BE49-F238E27FC236}">
                <a16:creationId xmlns:a16="http://schemas.microsoft.com/office/drawing/2014/main" id="{5B07910E-2169-A518-D47B-8F56D14721FD}"/>
              </a:ext>
            </a:extLst>
          </p:cNvPr>
          <p:cNvSpPr txBox="1"/>
          <p:nvPr/>
        </p:nvSpPr>
        <p:spPr>
          <a:xfrm>
            <a:off x="982640" y="2822442"/>
            <a:ext cx="4806461" cy="1815882"/>
          </a:xfrm>
          <a:prstGeom prst="rect">
            <a:avLst/>
          </a:prstGeom>
          <a:noFill/>
        </p:spPr>
        <p:txBody>
          <a:bodyPr wrap="square" rtlCol="0">
            <a:spAutoFit/>
          </a:bodyPr>
          <a:lstStyle/>
          <a:p>
            <a:pPr marL="0" indent="0" algn="ctr">
              <a:buNone/>
            </a:pPr>
            <a:r>
              <a:rPr lang="en-US" sz="2800" dirty="0">
                <a:solidFill>
                  <a:schemeClr val="bg1"/>
                </a:solidFill>
                <a:cs typeface="Calibri"/>
              </a:rPr>
              <a:t>An interactive map where users can learn information on countries and then test their knowledge with a quiz</a:t>
            </a:r>
          </a:p>
        </p:txBody>
      </p:sp>
      <p:pic>
        <p:nvPicPr>
          <p:cNvPr id="5" name="Graphic 4" descr="Take Off outline">
            <a:extLst>
              <a:ext uri="{FF2B5EF4-FFF2-40B4-BE49-F238E27FC236}">
                <a16:creationId xmlns:a16="http://schemas.microsoft.com/office/drawing/2014/main" id="{A3D9D047-6702-AC27-C9ED-D27C2830DA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43667" flipH="1">
            <a:off x="165171" y="5903619"/>
            <a:ext cx="914400" cy="914400"/>
          </a:xfrm>
          <a:prstGeom prst="rect">
            <a:avLst/>
          </a:prstGeom>
        </p:spPr>
      </p:pic>
    </p:spTree>
    <p:extLst>
      <p:ext uri="{BB962C8B-B14F-4D97-AF65-F5344CB8AC3E}">
        <p14:creationId xmlns:p14="http://schemas.microsoft.com/office/powerpoint/2010/main" val="2839758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rgbClr val="5B96FF"/>
            </a:gs>
            <a:gs pos="6000">
              <a:srgbClr val="5B96FF"/>
            </a:gs>
            <a:gs pos="88000">
              <a:srgbClr val="9AE0F2"/>
            </a:gs>
            <a:gs pos="39000">
              <a:srgbClr val="0D9AF9"/>
            </a:gs>
          </a:gsLst>
          <a:lin ang="18900000" scaled="1"/>
          <a:tileRect/>
        </a:gradFill>
        <a:effectLst/>
      </p:bgPr>
    </p:bg>
    <p:spTree>
      <p:nvGrpSpPr>
        <p:cNvPr id="1" name=""/>
        <p:cNvGrpSpPr/>
        <p:nvPr/>
      </p:nvGrpSpPr>
      <p:grpSpPr>
        <a:xfrm>
          <a:off x="0" y="0"/>
          <a:ext cx="0" cy="0"/>
          <a:chOff x="0" y="0"/>
          <a:chExt cx="0" cy="0"/>
        </a:xfrm>
      </p:grpSpPr>
      <p:pic>
        <p:nvPicPr>
          <p:cNvPr id="6" name="Graphic 5" descr="Diamond outline">
            <a:extLst>
              <a:ext uri="{FF2B5EF4-FFF2-40B4-BE49-F238E27FC236}">
                <a16:creationId xmlns:a16="http://schemas.microsoft.com/office/drawing/2014/main" id="{C6075163-D716-FF33-0F4C-0F9814C9F5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88983" y="378353"/>
            <a:ext cx="914400" cy="914400"/>
          </a:xfrm>
          <a:prstGeom prst="rect">
            <a:avLst/>
          </a:prstGeom>
        </p:spPr>
      </p:pic>
      <p:sp>
        <p:nvSpPr>
          <p:cNvPr id="7" name="TextBox 6">
            <a:extLst>
              <a:ext uri="{FF2B5EF4-FFF2-40B4-BE49-F238E27FC236}">
                <a16:creationId xmlns:a16="http://schemas.microsoft.com/office/drawing/2014/main" id="{9D6C6B34-4BE6-573F-7805-905D5EE5BA0F}"/>
              </a:ext>
            </a:extLst>
          </p:cNvPr>
          <p:cNvSpPr txBox="1"/>
          <p:nvPr/>
        </p:nvSpPr>
        <p:spPr>
          <a:xfrm>
            <a:off x="156888" y="0"/>
            <a:ext cx="5086350" cy="1446550"/>
          </a:xfrm>
          <a:prstGeom prst="rect">
            <a:avLst/>
          </a:prstGeom>
          <a:noFill/>
        </p:spPr>
        <p:txBody>
          <a:bodyPr wrap="square" rtlCol="0">
            <a:spAutoFit/>
          </a:bodyPr>
          <a:lstStyle/>
          <a:p>
            <a:r>
              <a:rPr lang="en-US" sz="8800" dirty="0" err="1">
                <a:latin typeface="Impact" panose="020B0806030902050204" pitchFamily="34" charset="0"/>
              </a:rPr>
              <a:t>Nav</a:t>
            </a:r>
            <a:r>
              <a:rPr lang="en-US" sz="7200" dirty="0" err="1">
                <a:latin typeface="Impact" panose="020B0806030902050204" pitchFamily="34" charset="0"/>
              </a:rPr>
              <a:t>I</a:t>
            </a:r>
            <a:r>
              <a:rPr lang="en-US" sz="8800" dirty="0" err="1">
                <a:latin typeface="Impact" panose="020B0806030902050204" pitchFamily="34" charset="0"/>
              </a:rPr>
              <a:t>Gem</a:t>
            </a:r>
            <a:endParaRPr lang="en-US" sz="8800" dirty="0">
              <a:latin typeface="Impact" panose="020B0806030902050204" pitchFamily="34" charset="0"/>
            </a:endParaRPr>
          </a:p>
        </p:txBody>
      </p:sp>
      <p:sp>
        <p:nvSpPr>
          <p:cNvPr id="9" name="Oval 8">
            <a:extLst>
              <a:ext uri="{FF2B5EF4-FFF2-40B4-BE49-F238E27FC236}">
                <a16:creationId xmlns:a16="http://schemas.microsoft.com/office/drawing/2014/main" id="{B487E642-09E4-F36F-4498-DDA1A6A70E60}"/>
              </a:ext>
            </a:extLst>
          </p:cNvPr>
          <p:cNvSpPr/>
          <p:nvPr/>
        </p:nvSpPr>
        <p:spPr>
          <a:xfrm>
            <a:off x="6639952" y="-1722872"/>
            <a:ext cx="202362" cy="149629"/>
          </a:xfrm>
          <a:prstGeom prst="ellipse">
            <a:avLst/>
          </a:prstGeom>
          <a:solidFill>
            <a:srgbClr val="00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Africa with solid fill">
            <a:extLst>
              <a:ext uri="{FF2B5EF4-FFF2-40B4-BE49-F238E27FC236}">
                <a16:creationId xmlns:a16="http://schemas.microsoft.com/office/drawing/2014/main" id="{22C61032-FB2B-75B5-2F30-3A2A700CE6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718784"/>
            <a:ext cx="1965278" cy="1965278"/>
          </a:xfrm>
          <a:prstGeom prst="rect">
            <a:avLst/>
          </a:prstGeom>
        </p:spPr>
      </p:pic>
      <p:sp>
        <p:nvSpPr>
          <p:cNvPr id="15" name="Rounded Rectangle 14">
            <a:extLst>
              <a:ext uri="{FF2B5EF4-FFF2-40B4-BE49-F238E27FC236}">
                <a16:creationId xmlns:a16="http://schemas.microsoft.com/office/drawing/2014/main" id="{DFC4E710-183A-BCB0-4098-32519A252C6B}"/>
              </a:ext>
            </a:extLst>
          </p:cNvPr>
          <p:cNvSpPr/>
          <p:nvPr/>
        </p:nvSpPr>
        <p:spPr>
          <a:xfrm rot="20041885">
            <a:off x="10209438" y="113408"/>
            <a:ext cx="4341752" cy="590866"/>
          </a:xfrm>
          <a:prstGeom prst="roundRect">
            <a:avLst/>
          </a:prstGeom>
          <a:solidFill>
            <a:srgbClr val="D5FFF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D610C7E-316E-BB79-1FEA-4C1235AB361B}"/>
              </a:ext>
            </a:extLst>
          </p:cNvPr>
          <p:cNvSpPr/>
          <p:nvPr/>
        </p:nvSpPr>
        <p:spPr>
          <a:xfrm rot="3953560">
            <a:off x="6880039" y="-915233"/>
            <a:ext cx="5052725" cy="556217"/>
          </a:xfrm>
          <a:prstGeom prst="roundRect">
            <a:avLst/>
          </a:prstGeom>
          <a:solidFill>
            <a:srgbClr val="D5FFF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276032-AD35-C41E-D43A-5699D90029AE}"/>
              </a:ext>
            </a:extLst>
          </p:cNvPr>
          <p:cNvSpPr txBox="1"/>
          <p:nvPr/>
        </p:nvSpPr>
        <p:spPr>
          <a:xfrm>
            <a:off x="296832" y="1782486"/>
            <a:ext cx="5657312" cy="707886"/>
          </a:xfrm>
          <a:prstGeom prst="rect">
            <a:avLst/>
          </a:prstGeom>
          <a:noFill/>
        </p:spPr>
        <p:txBody>
          <a:bodyPr wrap="square" rtlCol="0">
            <a:spAutoFit/>
          </a:bodyPr>
          <a:lstStyle/>
          <a:p>
            <a:r>
              <a:rPr lang="en-US" sz="4000" dirty="0">
                <a:latin typeface="Apple Symbols" panose="02000000000000000000" pitchFamily="2" charset="-79"/>
                <a:ea typeface="Apple Symbols" panose="02000000000000000000" pitchFamily="2" charset="-79"/>
                <a:cs typeface="Apple Symbols" panose="02000000000000000000" pitchFamily="2" charset="-79"/>
              </a:rPr>
              <a:t>Target Audience:</a:t>
            </a:r>
          </a:p>
        </p:txBody>
      </p:sp>
      <p:sp>
        <p:nvSpPr>
          <p:cNvPr id="4" name="TextBox 3">
            <a:extLst>
              <a:ext uri="{FF2B5EF4-FFF2-40B4-BE49-F238E27FC236}">
                <a16:creationId xmlns:a16="http://schemas.microsoft.com/office/drawing/2014/main" id="{5B07910E-2169-A518-D47B-8F56D14721FD}"/>
              </a:ext>
            </a:extLst>
          </p:cNvPr>
          <p:cNvSpPr txBox="1"/>
          <p:nvPr/>
        </p:nvSpPr>
        <p:spPr>
          <a:xfrm>
            <a:off x="3190711" y="2342971"/>
            <a:ext cx="4806461" cy="1815882"/>
          </a:xfrm>
          <a:prstGeom prst="rect">
            <a:avLst/>
          </a:prstGeom>
          <a:noFill/>
        </p:spPr>
        <p:txBody>
          <a:bodyPr wrap="square" rtlCol="0">
            <a:spAutoFit/>
          </a:bodyPr>
          <a:lstStyle/>
          <a:p>
            <a:pPr algn="ctr"/>
            <a:r>
              <a:rPr lang="en-US" sz="2800" dirty="0">
                <a:cs typeface="Calibri"/>
              </a:rPr>
              <a:t>Main Target Audience: People interested in travelling to other countries</a:t>
            </a:r>
          </a:p>
          <a:p>
            <a:pPr marL="0" indent="0" algn="ctr">
              <a:buNone/>
            </a:pPr>
            <a:endParaRPr lang="en-US" sz="2800" dirty="0">
              <a:cs typeface="Calibri"/>
            </a:endParaRPr>
          </a:p>
        </p:txBody>
      </p:sp>
      <p:sp>
        <p:nvSpPr>
          <p:cNvPr id="2" name="TextBox 1">
            <a:extLst>
              <a:ext uri="{FF2B5EF4-FFF2-40B4-BE49-F238E27FC236}">
                <a16:creationId xmlns:a16="http://schemas.microsoft.com/office/drawing/2014/main" id="{918317AE-8C4C-C394-2034-0C2254611662}"/>
              </a:ext>
            </a:extLst>
          </p:cNvPr>
          <p:cNvSpPr txBox="1"/>
          <p:nvPr/>
        </p:nvSpPr>
        <p:spPr>
          <a:xfrm>
            <a:off x="3494314" y="4158853"/>
            <a:ext cx="4261757" cy="1815882"/>
          </a:xfrm>
          <a:prstGeom prst="rect">
            <a:avLst/>
          </a:prstGeom>
          <a:noFill/>
        </p:spPr>
        <p:txBody>
          <a:bodyPr wrap="square" rtlCol="0">
            <a:spAutoFit/>
          </a:bodyPr>
          <a:lstStyle/>
          <a:p>
            <a:pPr algn="ctr"/>
            <a:r>
              <a:rPr lang="en-US" sz="2800" dirty="0">
                <a:cs typeface="Calibri"/>
              </a:rPr>
              <a:t>People that can benefit: Students, Teachers, people interested in other countries</a:t>
            </a:r>
          </a:p>
        </p:txBody>
      </p:sp>
      <p:pic>
        <p:nvPicPr>
          <p:cNvPr id="8" name="Picture 7" descr="Travel Recovery: Peak Sales Not Expected to be Recouped until 2024 -  Euromonitor.com">
            <a:extLst>
              <a:ext uri="{FF2B5EF4-FFF2-40B4-BE49-F238E27FC236}">
                <a16:creationId xmlns:a16="http://schemas.microsoft.com/office/drawing/2014/main" id="{13381262-48C3-4B95-6673-35DD999E6E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91" t="86213" r="260"/>
          <a:stretch/>
        </p:blipFill>
        <p:spPr bwMode="auto">
          <a:xfrm>
            <a:off x="12380314" y="6139233"/>
            <a:ext cx="5540103" cy="5790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ravel Recovery: Peak Sales Not Expected to be Recouped until 2024 -  Euromonitor.com">
            <a:extLst>
              <a:ext uri="{FF2B5EF4-FFF2-40B4-BE49-F238E27FC236}">
                <a16:creationId xmlns:a16="http://schemas.microsoft.com/office/drawing/2014/main" id="{9B69408A-9211-033C-AC5B-DACBF85CC8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03" t="16039" r="2430" b="22045"/>
          <a:stretch/>
        </p:blipFill>
        <p:spPr bwMode="auto">
          <a:xfrm rot="10175999">
            <a:off x="-3875826" y="-3481500"/>
            <a:ext cx="4990348" cy="260063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Take Off outline">
            <a:extLst>
              <a:ext uri="{FF2B5EF4-FFF2-40B4-BE49-F238E27FC236}">
                <a16:creationId xmlns:a16="http://schemas.microsoft.com/office/drawing/2014/main" id="{1C860437-8B09-A7AC-FEA8-2C2ACD19A9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56333">
            <a:off x="11112429" y="5971568"/>
            <a:ext cx="914400" cy="914400"/>
          </a:xfrm>
          <a:prstGeom prst="rect">
            <a:avLst/>
          </a:prstGeom>
        </p:spPr>
      </p:pic>
      <p:cxnSp>
        <p:nvCxnSpPr>
          <p:cNvPr id="12" name="Straight Connector 11">
            <a:extLst>
              <a:ext uri="{FF2B5EF4-FFF2-40B4-BE49-F238E27FC236}">
                <a16:creationId xmlns:a16="http://schemas.microsoft.com/office/drawing/2014/main" id="{BC051F83-7653-E1DE-881E-4CEE347B2125}"/>
              </a:ext>
            </a:extLst>
          </p:cNvPr>
          <p:cNvCxnSpPr>
            <a:cxnSpLocks/>
          </p:cNvCxnSpPr>
          <p:nvPr/>
        </p:nvCxnSpPr>
        <p:spPr>
          <a:xfrm>
            <a:off x="4215884" y="7204732"/>
            <a:ext cx="500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Travel Recovery: Peak Sales Not Expected to be Recouped until 2024 -  Euromonitor.com">
            <a:extLst>
              <a:ext uri="{FF2B5EF4-FFF2-40B4-BE49-F238E27FC236}">
                <a16:creationId xmlns:a16="http://schemas.microsoft.com/office/drawing/2014/main" id="{84D5C3F5-047D-D363-F461-558404FD5C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03" t="16039" r="2430" b="22045"/>
          <a:stretch/>
        </p:blipFill>
        <p:spPr bwMode="auto">
          <a:xfrm>
            <a:off x="-4990348" y="6120532"/>
            <a:ext cx="4990348" cy="2600636"/>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Diamond outline">
            <a:extLst>
              <a:ext uri="{FF2B5EF4-FFF2-40B4-BE49-F238E27FC236}">
                <a16:creationId xmlns:a16="http://schemas.microsoft.com/office/drawing/2014/main" id="{54534D65-6C9F-BF6C-C580-8BE9FCFEEF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036358">
            <a:off x="7248698" y="-958320"/>
            <a:ext cx="914400" cy="914400"/>
          </a:xfrm>
          <a:prstGeom prst="rect">
            <a:avLst/>
          </a:prstGeom>
        </p:spPr>
      </p:pic>
      <p:sp>
        <p:nvSpPr>
          <p:cNvPr id="18" name="TextBox 17">
            <a:extLst>
              <a:ext uri="{FF2B5EF4-FFF2-40B4-BE49-F238E27FC236}">
                <a16:creationId xmlns:a16="http://schemas.microsoft.com/office/drawing/2014/main" id="{13271689-6BFC-A1EB-20D0-B2C53BC09667}"/>
              </a:ext>
            </a:extLst>
          </p:cNvPr>
          <p:cNvSpPr txBox="1"/>
          <p:nvPr/>
        </p:nvSpPr>
        <p:spPr>
          <a:xfrm>
            <a:off x="-7985097" y="10640357"/>
            <a:ext cx="8658395" cy="1446550"/>
          </a:xfrm>
          <a:prstGeom prst="rect">
            <a:avLst/>
          </a:prstGeom>
          <a:noFill/>
        </p:spPr>
        <p:txBody>
          <a:bodyPr wrap="square" rtlCol="0">
            <a:spAutoFit/>
          </a:bodyPr>
          <a:lstStyle/>
          <a:p>
            <a:r>
              <a:rPr lang="en-US" sz="8800" dirty="0">
                <a:latin typeface="+mj-lt"/>
              </a:rPr>
              <a:t>Market Analysis</a:t>
            </a:r>
          </a:p>
        </p:txBody>
      </p:sp>
      <p:sp>
        <p:nvSpPr>
          <p:cNvPr id="19" name="Oval 18">
            <a:extLst>
              <a:ext uri="{FF2B5EF4-FFF2-40B4-BE49-F238E27FC236}">
                <a16:creationId xmlns:a16="http://schemas.microsoft.com/office/drawing/2014/main" id="{38F449A5-E2C6-CDE0-ED18-7A0A4631F937}"/>
              </a:ext>
            </a:extLst>
          </p:cNvPr>
          <p:cNvSpPr/>
          <p:nvPr/>
        </p:nvSpPr>
        <p:spPr>
          <a:xfrm>
            <a:off x="6639952" y="-1722872"/>
            <a:ext cx="202362" cy="149629"/>
          </a:xfrm>
          <a:prstGeom prst="ellipse">
            <a:avLst/>
          </a:prstGeom>
          <a:solidFill>
            <a:srgbClr val="00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51CA2EF-007C-E529-0DDD-86F78F45E859}"/>
              </a:ext>
            </a:extLst>
          </p:cNvPr>
          <p:cNvSpPr txBox="1"/>
          <p:nvPr/>
        </p:nvSpPr>
        <p:spPr>
          <a:xfrm>
            <a:off x="-2067339" y="-1538666"/>
            <a:ext cx="5657312" cy="707886"/>
          </a:xfrm>
          <a:prstGeom prst="rect">
            <a:avLst/>
          </a:prstGeom>
          <a:noFill/>
        </p:spPr>
        <p:txBody>
          <a:bodyPr wrap="square" rtlCol="0">
            <a:spAutoFit/>
          </a:bodyPr>
          <a:lstStyle/>
          <a:p>
            <a:r>
              <a:rPr lang="en-US" sz="4000" dirty="0">
                <a:latin typeface="Apple Symbols" panose="02000000000000000000" pitchFamily="2" charset="-79"/>
                <a:ea typeface="Apple Symbols" panose="02000000000000000000" pitchFamily="2" charset="-79"/>
                <a:cs typeface="Apple Symbols" panose="02000000000000000000" pitchFamily="2" charset="-79"/>
              </a:rPr>
              <a:t>Target Audience:</a:t>
            </a:r>
          </a:p>
        </p:txBody>
      </p:sp>
      <p:sp>
        <p:nvSpPr>
          <p:cNvPr id="24" name="TextBox 23">
            <a:extLst>
              <a:ext uri="{FF2B5EF4-FFF2-40B4-BE49-F238E27FC236}">
                <a16:creationId xmlns:a16="http://schemas.microsoft.com/office/drawing/2014/main" id="{E565FA8B-D438-20F5-2C14-B9DB017896F0}"/>
              </a:ext>
            </a:extLst>
          </p:cNvPr>
          <p:cNvSpPr txBox="1"/>
          <p:nvPr/>
        </p:nvSpPr>
        <p:spPr>
          <a:xfrm>
            <a:off x="1668107" y="-2597589"/>
            <a:ext cx="4806461" cy="1815882"/>
          </a:xfrm>
          <a:prstGeom prst="rect">
            <a:avLst/>
          </a:prstGeom>
          <a:noFill/>
        </p:spPr>
        <p:txBody>
          <a:bodyPr wrap="square" rtlCol="0">
            <a:spAutoFit/>
          </a:bodyPr>
          <a:lstStyle/>
          <a:p>
            <a:pPr algn="ctr"/>
            <a:r>
              <a:rPr lang="en-US" sz="2800" dirty="0">
                <a:cs typeface="Calibri"/>
              </a:rPr>
              <a:t>Main Target Audience: People interested in travelling to other countries</a:t>
            </a:r>
          </a:p>
          <a:p>
            <a:pPr marL="0" indent="0" algn="ctr">
              <a:buNone/>
            </a:pPr>
            <a:endParaRPr lang="en-US" sz="2800" dirty="0">
              <a:cs typeface="Calibri"/>
            </a:endParaRPr>
          </a:p>
        </p:txBody>
      </p:sp>
      <p:sp>
        <p:nvSpPr>
          <p:cNvPr id="25" name="TextBox 24">
            <a:extLst>
              <a:ext uri="{FF2B5EF4-FFF2-40B4-BE49-F238E27FC236}">
                <a16:creationId xmlns:a16="http://schemas.microsoft.com/office/drawing/2014/main" id="{5C0831EB-8C93-13C4-A82D-BDA14FA3BD9E}"/>
              </a:ext>
            </a:extLst>
          </p:cNvPr>
          <p:cNvSpPr txBox="1"/>
          <p:nvPr/>
        </p:nvSpPr>
        <p:spPr>
          <a:xfrm>
            <a:off x="13282397" y="3830468"/>
            <a:ext cx="4261757" cy="1815882"/>
          </a:xfrm>
          <a:prstGeom prst="rect">
            <a:avLst/>
          </a:prstGeom>
          <a:noFill/>
        </p:spPr>
        <p:txBody>
          <a:bodyPr wrap="square" rtlCol="0">
            <a:spAutoFit/>
          </a:bodyPr>
          <a:lstStyle/>
          <a:p>
            <a:pPr algn="ctr"/>
            <a:r>
              <a:rPr lang="en-US" sz="2800" dirty="0">
                <a:cs typeface="Calibri"/>
              </a:rPr>
              <a:t>People that can benefit: Students, Teachers, people interested in other countries</a:t>
            </a:r>
          </a:p>
        </p:txBody>
      </p:sp>
      <p:cxnSp>
        <p:nvCxnSpPr>
          <p:cNvPr id="26" name="Straight Connector 25">
            <a:extLst>
              <a:ext uri="{FF2B5EF4-FFF2-40B4-BE49-F238E27FC236}">
                <a16:creationId xmlns:a16="http://schemas.microsoft.com/office/drawing/2014/main" id="{74D6EAD5-FFC1-2153-2731-9BCE8EDD14C1}"/>
              </a:ext>
            </a:extLst>
          </p:cNvPr>
          <p:cNvCxnSpPr>
            <a:cxnSpLocks/>
          </p:cNvCxnSpPr>
          <p:nvPr/>
        </p:nvCxnSpPr>
        <p:spPr>
          <a:xfrm>
            <a:off x="2574776" y="7420850"/>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DCADAC-7BC0-487E-E579-A47C1330AE5C}"/>
              </a:ext>
            </a:extLst>
          </p:cNvPr>
          <p:cNvCxnSpPr>
            <a:cxnSpLocks/>
          </p:cNvCxnSpPr>
          <p:nvPr/>
        </p:nvCxnSpPr>
        <p:spPr>
          <a:xfrm>
            <a:off x="3808167" y="9115149"/>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0D4670-67F7-4416-7A5C-D50FACE3B4CC}"/>
              </a:ext>
            </a:extLst>
          </p:cNvPr>
          <p:cNvCxnSpPr>
            <a:cxnSpLocks/>
          </p:cNvCxnSpPr>
          <p:nvPr/>
        </p:nvCxnSpPr>
        <p:spPr>
          <a:xfrm>
            <a:off x="3808167" y="9653909"/>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069193-28BB-7F42-75EA-ADB9EDD452F8}"/>
              </a:ext>
            </a:extLst>
          </p:cNvPr>
          <p:cNvCxnSpPr>
            <a:cxnSpLocks/>
          </p:cNvCxnSpPr>
          <p:nvPr/>
        </p:nvCxnSpPr>
        <p:spPr>
          <a:xfrm flipV="1">
            <a:off x="4564103" y="8206701"/>
            <a:ext cx="4931900" cy="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F2AAA6-D0CE-B4D0-01DE-C74A0E1C2137}"/>
              </a:ext>
            </a:extLst>
          </p:cNvPr>
          <p:cNvCxnSpPr>
            <a:cxnSpLocks/>
          </p:cNvCxnSpPr>
          <p:nvPr/>
        </p:nvCxnSpPr>
        <p:spPr>
          <a:xfrm>
            <a:off x="3876368" y="11051163"/>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17CDB57-6778-12A2-41A8-3B0A076F62FA}"/>
              </a:ext>
            </a:extLst>
          </p:cNvPr>
          <p:cNvCxnSpPr>
            <a:cxnSpLocks/>
          </p:cNvCxnSpPr>
          <p:nvPr/>
        </p:nvCxnSpPr>
        <p:spPr>
          <a:xfrm>
            <a:off x="4856513" y="9653909"/>
            <a:ext cx="4943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E608B63-F8A1-0533-CAF5-2FD7F1497A3A}"/>
              </a:ext>
            </a:extLst>
          </p:cNvPr>
          <p:cNvCxnSpPr>
            <a:cxnSpLocks/>
          </p:cNvCxnSpPr>
          <p:nvPr/>
        </p:nvCxnSpPr>
        <p:spPr>
          <a:xfrm>
            <a:off x="3796475" y="13265068"/>
            <a:ext cx="4943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10E2ED-FF96-C150-7737-1B2F4F7AFA35}"/>
              </a:ext>
            </a:extLst>
          </p:cNvPr>
          <p:cNvCxnSpPr>
            <a:cxnSpLocks/>
          </p:cNvCxnSpPr>
          <p:nvPr/>
        </p:nvCxnSpPr>
        <p:spPr>
          <a:xfrm>
            <a:off x="4174002" y="11459442"/>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D2E098-6698-0E39-D3A5-ADDEDA9D49DE}"/>
              </a:ext>
            </a:extLst>
          </p:cNvPr>
          <p:cNvCxnSpPr>
            <a:cxnSpLocks/>
          </p:cNvCxnSpPr>
          <p:nvPr/>
        </p:nvCxnSpPr>
        <p:spPr>
          <a:xfrm>
            <a:off x="4071337" y="11838307"/>
            <a:ext cx="4943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7ED9A4-2ACF-5A90-90AE-49AE1D477132}"/>
              </a:ext>
            </a:extLst>
          </p:cNvPr>
          <p:cNvCxnSpPr>
            <a:cxnSpLocks/>
          </p:cNvCxnSpPr>
          <p:nvPr/>
        </p:nvCxnSpPr>
        <p:spPr>
          <a:xfrm>
            <a:off x="4215884" y="7204732"/>
            <a:ext cx="500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89E58A-F9F9-8C7D-C97E-ABE757B24EB8}"/>
              </a:ext>
            </a:extLst>
          </p:cNvPr>
          <p:cNvCxnSpPr>
            <a:cxnSpLocks/>
          </p:cNvCxnSpPr>
          <p:nvPr/>
        </p:nvCxnSpPr>
        <p:spPr>
          <a:xfrm>
            <a:off x="-694179" y="3104333"/>
            <a:ext cx="0" cy="2438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BB16A93-7189-9724-8A4F-E0A01B551E48}"/>
              </a:ext>
            </a:extLst>
          </p:cNvPr>
          <p:cNvSpPr txBox="1"/>
          <p:nvPr/>
        </p:nvSpPr>
        <p:spPr>
          <a:xfrm>
            <a:off x="-1300442" y="2866726"/>
            <a:ext cx="431483" cy="261610"/>
          </a:xfrm>
          <a:prstGeom prst="rect">
            <a:avLst/>
          </a:prstGeom>
          <a:noFill/>
        </p:spPr>
        <p:txBody>
          <a:bodyPr wrap="square" rtlCol="0">
            <a:spAutoFit/>
          </a:bodyPr>
          <a:lstStyle/>
          <a:p>
            <a:r>
              <a:rPr lang="en-US" sz="1100" dirty="0"/>
              <a:t>180</a:t>
            </a:r>
          </a:p>
        </p:txBody>
      </p:sp>
      <p:sp>
        <p:nvSpPr>
          <p:cNvPr id="38" name="TextBox 37">
            <a:extLst>
              <a:ext uri="{FF2B5EF4-FFF2-40B4-BE49-F238E27FC236}">
                <a16:creationId xmlns:a16="http://schemas.microsoft.com/office/drawing/2014/main" id="{2F9B938D-50A3-27C5-1D1A-EF927C913552}"/>
              </a:ext>
            </a:extLst>
          </p:cNvPr>
          <p:cNvSpPr txBox="1"/>
          <p:nvPr/>
        </p:nvSpPr>
        <p:spPr>
          <a:xfrm>
            <a:off x="1623710" y="7629391"/>
            <a:ext cx="431483" cy="261610"/>
          </a:xfrm>
          <a:prstGeom prst="rect">
            <a:avLst/>
          </a:prstGeom>
          <a:noFill/>
        </p:spPr>
        <p:txBody>
          <a:bodyPr wrap="square" rtlCol="0">
            <a:spAutoFit/>
          </a:bodyPr>
          <a:lstStyle/>
          <a:p>
            <a:r>
              <a:rPr lang="en-US" sz="1100" dirty="0"/>
              <a:t>100</a:t>
            </a:r>
          </a:p>
        </p:txBody>
      </p:sp>
      <p:sp>
        <p:nvSpPr>
          <p:cNvPr id="39" name="TextBox 38">
            <a:extLst>
              <a:ext uri="{FF2B5EF4-FFF2-40B4-BE49-F238E27FC236}">
                <a16:creationId xmlns:a16="http://schemas.microsoft.com/office/drawing/2014/main" id="{41726D22-5BA6-84F4-788C-75FE0907DE4D}"/>
              </a:ext>
            </a:extLst>
          </p:cNvPr>
          <p:cNvSpPr txBox="1"/>
          <p:nvPr/>
        </p:nvSpPr>
        <p:spPr>
          <a:xfrm>
            <a:off x="2270934" y="9617835"/>
            <a:ext cx="431483" cy="261610"/>
          </a:xfrm>
          <a:prstGeom prst="rect">
            <a:avLst/>
          </a:prstGeom>
          <a:noFill/>
        </p:spPr>
        <p:txBody>
          <a:bodyPr wrap="square" rtlCol="0">
            <a:spAutoFit/>
          </a:bodyPr>
          <a:lstStyle/>
          <a:p>
            <a:r>
              <a:rPr lang="en-US" sz="1100" dirty="0"/>
              <a:t>80</a:t>
            </a:r>
          </a:p>
        </p:txBody>
      </p:sp>
      <p:sp>
        <p:nvSpPr>
          <p:cNvPr id="40" name="TextBox 39">
            <a:extLst>
              <a:ext uri="{FF2B5EF4-FFF2-40B4-BE49-F238E27FC236}">
                <a16:creationId xmlns:a16="http://schemas.microsoft.com/office/drawing/2014/main" id="{9614F514-CC63-07CA-A4BC-B6A467BC0420}"/>
              </a:ext>
            </a:extLst>
          </p:cNvPr>
          <p:cNvSpPr txBox="1"/>
          <p:nvPr/>
        </p:nvSpPr>
        <p:spPr>
          <a:xfrm>
            <a:off x="1839451" y="9666908"/>
            <a:ext cx="431483" cy="261610"/>
          </a:xfrm>
          <a:prstGeom prst="rect">
            <a:avLst/>
          </a:prstGeom>
          <a:noFill/>
        </p:spPr>
        <p:txBody>
          <a:bodyPr wrap="square" rtlCol="0">
            <a:spAutoFit/>
          </a:bodyPr>
          <a:lstStyle/>
          <a:p>
            <a:r>
              <a:rPr lang="en-US" sz="1100" dirty="0"/>
              <a:t>   60</a:t>
            </a:r>
          </a:p>
        </p:txBody>
      </p:sp>
      <p:sp>
        <p:nvSpPr>
          <p:cNvPr id="41" name="TextBox 40">
            <a:extLst>
              <a:ext uri="{FF2B5EF4-FFF2-40B4-BE49-F238E27FC236}">
                <a16:creationId xmlns:a16="http://schemas.microsoft.com/office/drawing/2014/main" id="{282F995F-13BA-6E26-1A04-179D3A0B24FF}"/>
              </a:ext>
            </a:extLst>
          </p:cNvPr>
          <p:cNvSpPr txBox="1"/>
          <p:nvPr/>
        </p:nvSpPr>
        <p:spPr>
          <a:xfrm>
            <a:off x="545575" y="9938985"/>
            <a:ext cx="431483" cy="261610"/>
          </a:xfrm>
          <a:prstGeom prst="rect">
            <a:avLst/>
          </a:prstGeom>
          <a:noFill/>
        </p:spPr>
        <p:txBody>
          <a:bodyPr wrap="square" rtlCol="0">
            <a:spAutoFit/>
          </a:bodyPr>
          <a:lstStyle/>
          <a:p>
            <a:r>
              <a:rPr lang="en-US" sz="1100" dirty="0"/>
              <a:t>   40</a:t>
            </a:r>
          </a:p>
        </p:txBody>
      </p:sp>
      <p:sp>
        <p:nvSpPr>
          <p:cNvPr id="42" name="TextBox 41">
            <a:extLst>
              <a:ext uri="{FF2B5EF4-FFF2-40B4-BE49-F238E27FC236}">
                <a16:creationId xmlns:a16="http://schemas.microsoft.com/office/drawing/2014/main" id="{19F0B876-A271-2992-B2C6-BE2B98B7026C}"/>
              </a:ext>
            </a:extLst>
          </p:cNvPr>
          <p:cNvSpPr txBox="1"/>
          <p:nvPr/>
        </p:nvSpPr>
        <p:spPr>
          <a:xfrm>
            <a:off x="1698517" y="8458864"/>
            <a:ext cx="431483" cy="261610"/>
          </a:xfrm>
          <a:prstGeom prst="rect">
            <a:avLst/>
          </a:prstGeom>
          <a:noFill/>
        </p:spPr>
        <p:txBody>
          <a:bodyPr wrap="square" rtlCol="0">
            <a:spAutoFit/>
          </a:bodyPr>
          <a:lstStyle/>
          <a:p>
            <a:r>
              <a:rPr lang="en-US" sz="1100" dirty="0"/>
              <a:t>120</a:t>
            </a:r>
          </a:p>
        </p:txBody>
      </p:sp>
      <p:sp>
        <p:nvSpPr>
          <p:cNvPr id="43" name="TextBox 42">
            <a:extLst>
              <a:ext uri="{FF2B5EF4-FFF2-40B4-BE49-F238E27FC236}">
                <a16:creationId xmlns:a16="http://schemas.microsoft.com/office/drawing/2014/main" id="{D05A3472-B4DC-80B8-06FB-BC3276DEE6C6}"/>
              </a:ext>
            </a:extLst>
          </p:cNvPr>
          <p:cNvSpPr txBox="1"/>
          <p:nvPr/>
        </p:nvSpPr>
        <p:spPr>
          <a:xfrm>
            <a:off x="-1498867" y="4676456"/>
            <a:ext cx="431483" cy="261610"/>
          </a:xfrm>
          <a:prstGeom prst="rect">
            <a:avLst/>
          </a:prstGeom>
          <a:noFill/>
        </p:spPr>
        <p:txBody>
          <a:bodyPr wrap="square" rtlCol="0">
            <a:spAutoFit/>
          </a:bodyPr>
          <a:lstStyle/>
          <a:p>
            <a:r>
              <a:rPr lang="en-US" sz="1100" dirty="0"/>
              <a:t>140</a:t>
            </a:r>
          </a:p>
        </p:txBody>
      </p:sp>
      <p:sp>
        <p:nvSpPr>
          <p:cNvPr id="44" name="TextBox 43">
            <a:extLst>
              <a:ext uri="{FF2B5EF4-FFF2-40B4-BE49-F238E27FC236}">
                <a16:creationId xmlns:a16="http://schemas.microsoft.com/office/drawing/2014/main" id="{E35F3097-95CC-F048-E9FA-E52BE5A103B6}"/>
              </a:ext>
            </a:extLst>
          </p:cNvPr>
          <p:cNvSpPr txBox="1"/>
          <p:nvPr/>
        </p:nvSpPr>
        <p:spPr>
          <a:xfrm>
            <a:off x="-1506519" y="3944038"/>
            <a:ext cx="431483" cy="261610"/>
          </a:xfrm>
          <a:prstGeom prst="rect">
            <a:avLst/>
          </a:prstGeom>
          <a:noFill/>
        </p:spPr>
        <p:txBody>
          <a:bodyPr wrap="square" rtlCol="0">
            <a:spAutoFit/>
          </a:bodyPr>
          <a:lstStyle/>
          <a:p>
            <a:r>
              <a:rPr lang="en-US" sz="1100" dirty="0"/>
              <a:t>160</a:t>
            </a:r>
          </a:p>
        </p:txBody>
      </p:sp>
      <p:sp>
        <p:nvSpPr>
          <p:cNvPr id="45" name="TextBox 44">
            <a:extLst>
              <a:ext uri="{FF2B5EF4-FFF2-40B4-BE49-F238E27FC236}">
                <a16:creationId xmlns:a16="http://schemas.microsoft.com/office/drawing/2014/main" id="{B8F8181A-82A6-E1A9-D092-A6681A3E261E}"/>
              </a:ext>
            </a:extLst>
          </p:cNvPr>
          <p:cNvSpPr txBox="1"/>
          <p:nvPr/>
        </p:nvSpPr>
        <p:spPr>
          <a:xfrm>
            <a:off x="2359034" y="10786718"/>
            <a:ext cx="431483" cy="261610"/>
          </a:xfrm>
          <a:prstGeom prst="rect">
            <a:avLst/>
          </a:prstGeom>
          <a:noFill/>
        </p:spPr>
        <p:txBody>
          <a:bodyPr wrap="square" rtlCol="0">
            <a:spAutoFit/>
          </a:bodyPr>
          <a:lstStyle/>
          <a:p>
            <a:r>
              <a:rPr lang="en-US" sz="1100" dirty="0"/>
              <a:t>20</a:t>
            </a:r>
          </a:p>
        </p:txBody>
      </p:sp>
      <p:sp>
        <p:nvSpPr>
          <p:cNvPr id="46" name="TextBox 45">
            <a:extLst>
              <a:ext uri="{FF2B5EF4-FFF2-40B4-BE49-F238E27FC236}">
                <a16:creationId xmlns:a16="http://schemas.microsoft.com/office/drawing/2014/main" id="{744DC00E-8375-96C2-C67B-7258FACE37E7}"/>
              </a:ext>
            </a:extLst>
          </p:cNvPr>
          <p:cNvSpPr txBox="1"/>
          <p:nvPr/>
        </p:nvSpPr>
        <p:spPr>
          <a:xfrm>
            <a:off x="-583005" y="9938985"/>
            <a:ext cx="431483" cy="261610"/>
          </a:xfrm>
          <a:prstGeom prst="rect">
            <a:avLst/>
          </a:prstGeom>
          <a:noFill/>
        </p:spPr>
        <p:txBody>
          <a:bodyPr wrap="square" rtlCol="0">
            <a:spAutoFit/>
          </a:bodyPr>
          <a:lstStyle/>
          <a:p>
            <a:r>
              <a:rPr lang="en-US" sz="1100" dirty="0"/>
              <a:t>0</a:t>
            </a:r>
          </a:p>
        </p:txBody>
      </p:sp>
      <p:sp>
        <p:nvSpPr>
          <p:cNvPr id="47" name="TextBox 46">
            <a:extLst>
              <a:ext uri="{FF2B5EF4-FFF2-40B4-BE49-F238E27FC236}">
                <a16:creationId xmlns:a16="http://schemas.microsoft.com/office/drawing/2014/main" id="{9CD5508F-F145-6557-19FF-66D9F43CD3B0}"/>
              </a:ext>
            </a:extLst>
          </p:cNvPr>
          <p:cNvSpPr txBox="1"/>
          <p:nvPr/>
        </p:nvSpPr>
        <p:spPr>
          <a:xfrm>
            <a:off x="10171356" y="10271025"/>
            <a:ext cx="5420372" cy="369332"/>
          </a:xfrm>
          <a:prstGeom prst="rect">
            <a:avLst/>
          </a:prstGeom>
          <a:noFill/>
        </p:spPr>
        <p:txBody>
          <a:bodyPr wrap="square" rtlCol="0">
            <a:spAutoFit/>
          </a:bodyPr>
          <a:lstStyle/>
          <a:p>
            <a:r>
              <a:rPr lang="en-US" dirty="0"/>
              <a:t>2019   2020   2021  2022  2023    2024    2025   2026</a:t>
            </a:r>
          </a:p>
        </p:txBody>
      </p:sp>
      <p:sp>
        <p:nvSpPr>
          <p:cNvPr id="48" name="TextBox 47">
            <a:extLst>
              <a:ext uri="{FF2B5EF4-FFF2-40B4-BE49-F238E27FC236}">
                <a16:creationId xmlns:a16="http://schemas.microsoft.com/office/drawing/2014/main" id="{5B84164A-DBBD-F896-3C2E-B9E8B7F643F9}"/>
              </a:ext>
            </a:extLst>
          </p:cNvPr>
          <p:cNvSpPr txBox="1"/>
          <p:nvPr/>
        </p:nvSpPr>
        <p:spPr>
          <a:xfrm rot="16200000">
            <a:off x="-3925648" y="3359481"/>
            <a:ext cx="2783840" cy="369332"/>
          </a:xfrm>
          <a:prstGeom prst="rect">
            <a:avLst/>
          </a:prstGeom>
          <a:noFill/>
        </p:spPr>
        <p:txBody>
          <a:bodyPr wrap="square" rtlCol="0">
            <a:spAutoFit/>
          </a:bodyPr>
          <a:lstStyle/>
          <a:p>
            <a:r>
              <a:rPr lang="en-US" dirty="0"/>
              <a:t>Index 100 = 2019</a:t>
            </a:r>
          </a:p>
        </p:txBody>
      </p:sp>
      <p:sp>
        <p:nvSpPr>
          <p:cNvPr id="49" name="TextBox 48">
            <a:extLst>
              <a:ext uri="{FF2B5EF4-FFF2-40B4-BE49-F238E27FC236}">
                <a16:creationId xmlns:a16="http://schemas.microsoft.com/office/drawing/2014/main" id="{10725F89-C4F6-1C4A-5352-39C9D3D0DEAB}"/>
              </a:ext>
            </a:extLst>
          </p:cNvPr>
          <p:cNvSpPr txBox="1"/>
          <p:nvPr/>
        </p:nvSpPr>
        <p:spPr>
          <a:xfrm>
            <a:off x="-4889304" y="1782895"/>
            <a:ext cx="2893122" cy="369332"/>
          </a:xfrm>
          <a:prstGeom prst="rect">
            <a:avLst/>
          </a:prstGeom>
          <a:noFill/>
        </p:spPr>
        <p:txBody>
          <a:bodyPr wrap="square" rtlCol="0">
            <a:spAutoFit/>
          </a:bodyPr>
          <a:lstStyle/>
          <a:p>
            <a:r>
              <a:rPr lang="en-US" dirty="0"/>
              <a:t>Global Tourism Spending</a:t>
            </a:r>
          </a:p>
        </p:txBody>
      </p:sp>
      <p:sp>
        <p:nvSpPr>
          <p:cNvPr id="50" name="TextBox 49">
            <a:extLst>
              <a:ext uri="{FF2B5EF4-FFF2-40B4-BE49-F238E27FC236}">
                <a16:creationId xmlns:a16="http://schemas.microsoft.com/office/drawing/2014/main" id="{E957A68D-607F-43A5-8D13-ADEEC66E5648}"/>
              </a:ext>
            </a:extLst>
          </p:cNvPr>
          <p:cNvSpPr txBox="1"/>
          <p:nvPr/>
        </p:nvSpPr>
        <p:spPr>
          <a:xfrm>
            <a:off x="12710645" y="2365198"/>
            <a:ext cx="3410019" cy="369332"/>
          </a:xfrm>
          <a:prstGeom prst="rect">
            <a:avLst/>
          </a:prstGeom>
          <a:noFill/>
        </p:spPr>
        <p:txBody>
          <a:bodyPr wrap="square" rtlCol="0">
            <a:spAutoFit/>
          </a:bodyPr>
          <a:lstStyle/>
          <a:p>
            <a:r>
              <a:rPr lang="en-US" dirty="0"/>
              <a:t>Forecast Outlook 2019-2026</a:t>
            </a:r>
          </a:p>
        </p:txBody>
      </p:sp>
      <p:cxnSp>
        <p:nvCxnSpPr>
          <p:cNvPr id="51" name="Straight Connector 50">
            <a:extLst>
              <a:ext uri="{FF2B5EF4-FFF2-40B4-BE49-F238E27FC236}">
                <a16:creationId xmlns:a16="http://schemas.microsoft.com/office/drawing/2014/main" id="{8418741F-89A1-9FD3-E8C0-A3D2FDD8D5BF}"/>
              </a:ext>
            </a:extLst>
          </p:cNvPr>
          <p:cNvCxnSpPr>
            <a:cxnSpLocks/>
          </p:cNvCxnSpPr>
          <p:nvPr/>
        </p:nvCxnSpPr>
        <p:spPr>
          <a:xfrm>
            <a:off x="13276675" y="3027532"/>
            <a:ext cx="33517" cy="244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2" name="Picture 51" descr="Travel Recovery: Peak Sales Not Expected to be Recouped until 2024 -  Euromonitor.com">
            <a:extLst>
              <a:ext uri="{FF2B5EF4-FFF2-40B4-BE49-F238E27FC236}">
                <a16:creationId xmlns:a16="http://schemas.microsoft.com/office/drawing/2014/main" id="{310E6B16-8BD5-CC2F-A5A4-72FF2CF7F8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91" t="86213" r="260"/>
          <a:stretch/>
        </p:blipFill>
        <p:spPr bwMode="auto">
          <a:xfrm>
            <a:off x="12538993" y="6246678"/>
            <a:ext cx="5540103" cy="57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383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6C6B34-4BE6-573F-7805-905D5EE5BA0F}"/>
              </a:ext>
            </a:extLst>
          </p:cNvPr>
          <p:cNvSpPr txBox="1"/>
          <p:nvPr/>
        </p:nvSpPr>
        <p:spPr>
          <a:xfrm>
            <a:off x="15944" y="901997"/>
            <a:ext cx="8658395" cy="1446550"/>
          </a:xfrm>
          <a:prstGeom prst="rect">
            <a:avLst/>
          </a:prstGeom>
          <a:noFill/>
        </p:spPr>
        <p:txBody>
          <a:bodyPr wrap="square" rtlCol="0">
            <a:spAutoFit/>
          </a:bodyPr>
          <a:lstStyle/>
          <a:p>
            <a:r>
              <a:rPr lang="en-US" sz="8800" dirty="0">
                <a:latin typeface="+mj-lt"/>
              </a:rPr>
              <a:t>Market Analysis</a:t>
            </a:r>
          </a:p>
        </p:txBody>
      </p:sp>
      <p:pic>
        <p:nvPicPr>
          <p:cNvPr id="14" name="Graphic 13" descr="Africa with solid fill">
            <a:extLst>
              <a:ext uri="{FF2B5EF4-FFF2-40B4-BE49-F238E27FC236}">
                <a16:creationId xmlns:a16="http://schemas.microsoft.com/office/drawing/2014/main" id="{22C61032-FB2B-75B5-2F30-3A2A700CE6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7339" y="454558"/>
            <a:ext cx="1965278" cy="1965278"/>
          </a:xfrm>
          <a:prstGeom prst="rect">
            <a:avLst/>
          </a:prstGeom>
        </p:spPr>
      </p:pic>
      <p:pic>
        <p:nvPicPr>
          <p:cNvPr id="5" name="Picture 4" descr="Travel Recovery: Peak Sales Not Expected to be Recouped until 2024 -  Euromonitor.com">
            <a:extLst>
              <a:ext uri="{FF2B5EF4-FFF2-40B4-BE49-F238E27FC236}">
                <a16:creationId xmlns:a16="http://schemas.microsoft.com/office/drawing/2014/main" id="{EA4B678D-EFD9-D24B-A706-F5FCE9B44D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03" t="16039" r="2430" b="22045"/>
          <a:stretch/>
        </p:blipFill>
        <p:spPr bwMode="auto">
          <a:xfrm>
            <a:off x="4610196" y="3093515"/>
            <a:ext cx="4990348" cy="260063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D4461B28-70D7-AE19-A1AB-98321F9A6154}"/>
              </a:ext>
            </a:extLst>
          </p:cNvPr>
          <p:cNvCxnSpPr>
            <a:cxnSpLocks/>
          </p:cNvCxnSpPr>
          <p:nvPr/>
        </p:nvCxnSpPr>
        <p:spPr>
          <a:xfrm>
            <a:off x="4668644" y="3249259"/>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03E779-F64C-90E0-58A9-3479A66C09DB}"/>
              </a:ext>
            </a:extLst>
          </p:cNvPr>
          <p:cNvCxnSpPr>
            <a:cxnSpLocks/>
          </p:cNvCxnSpPr>
          <p:nvPr/>
        </p:nvCxnSpPr>
        <p:spPr>
          <a:xfrm>
            <a:off x="4668644" y="3524840"/>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2AF672A-3371-CF35-5937-C53D7AC8335A}"/>
              </a:ext>
            </a:extLst>
          </p:cNvPr>
          <p:cNvCxnSpPr>
            <a:cxnSpLocks/>
          </p:cNvCxnSpPr>
          <p:nvPr/>
        </p:nvCxnSpPr>
        <p:spPr>
          <a:xfrm>
            <a:off x="4668644" y="3779836"/>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BE0FF-3D08-DEC0-7098-B8E94F94F851}"/>
              </a:ext>
            </a:extLst>
          </p:cNvPr>
          <p:cNvCxnSpPr>
            <a:cxnSpLocks/>
          </p:cNvCxnSpPr>
          <p:nvPr/>
        </p:nvCxnSpPr>
        <p:spPr>
          <a:xfrm flipV="1">
            <a:off x="4668644" y="4049788"/>
            <a:ext cx="4931900" cy="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DEC2A4-5437-51F8-ACD6-C18BA1D70AD7}"/>
              </a:ext>
            </a:extLst>
          </p:cNvPr>
          <p:cNvCxnSpPr>
            <a:cxnSpLocks/>
          </p:cNvCxnSpPr>
          <p:nvPr/>
        </p:nvCxnSpPr>
        <p:spPr>
          <a:xfrm>
            <a:off x="4668644" y="4338636"/>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9C1F51-2507-4505-49C5-3DC6B5A9F53B}"/>
              </a:ext>
            </a:extLst>
          </p:cNvPr>
          <p:cNvCxnSpPr>
            <a:cxnSpLocks/>
          </p:cNvCxnSpPr>
          <p:nvPr/>
        </p:nvCxnSpPr>
        <p:spPr>
          <a:xfrm>
            <a:off x="4668644" y="4603926"/>
            <a:ext cx="4943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8150AD-2B79-3F5B-A4BC-1BA1757A3786}"/>
              </a:ext>
            </a:extLst>
          </p:cNvPr>
          <p:cNvCxnSpPr>
            <a:cxnSpLocks/>
          </p:cNvCxnSpPr>
          <p:nvPr/>
        </p:nvCxnSpPr>
        <p:spPr>
          <a:xfrm>
            <a:off x="4668644" y="4869214"/>
            <a:ext cx="4943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576438B-F05E-B588-C90E-C709F6C89150}"/>
              </a:ext>
            </a:extLst>
          </p:cNvPr>
          <p:cNvCxnSpPr>
            <a:cxnSpLocks/>
          </p:cNvCxnSpPr>
          <p:nvPr/>
        </p:nvCxnSpPr>
        <p:spPr>
          <a:xfrm>
            <a:off x="4668644" y="5145792"/>
            <a:ext cx="493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F6DE98A-686B-529A-44E9-A735BC502A91}"/>
              </a:ext>
            </a:extLst>
          </p:cNvPr>
          <p:cNvCxnSpPr>
            <a:cxnSpLocks/>
          </p:cNvCxnSpPr>
          <p:nvPr/>
        </p:nvCxnSpPr>
        <p:spPr>
          <a:xfrm>
            <a:off x="4668644" y="5416726"/>
            <a:ext cx="4943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AC3920-05B5-3E71-47E5-E802A039948F}"/>
              </a:ext>
            </a:extLst>
          </p:cNvPr>
          <p:cNvCxnSpPr>
            <a:cxnSpLocks/>
          </p:cNvCxnSpPr>
          <p:nvPr/>
        </p:nvCxnSpPr>
        <p:spPr>
          <a:xfrm>
            <a:off x="4668644" y="5687659"/>
            <a:ext cx="500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926F2FB-D699-C215-19F6-DAA17616DED3}"/>
              </a:ext>
            </a:extLst>
          </p:cNvPr>
          <p:cNvCxnSpPr>
            <a:cxnSpLocks/>
          </p:cNvCxnSpPr>
          <p:nvPr/>
        </p:nvCxnSpPr>
        <p:spPr>
          <a:xfrm>
            <a:off x="4668644" y="3249259"/>
            <a:ext cx="0" cy="2438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568A756-2BDF-CC6A-BF15-FA1FC1831DBE}"/>
              </a:ext>
            </a:extLst>
          </p:cNvPr>
          <p:cNvSpPr txBox="1"/>
          <p:nvPr/>
        </p:nvSpPr>
        <p:spPr>
          <a:xfrm>
            <a:off x="4264588" y="3093514"/>
            <a:ext cx="431483" cy="261610"/>
          </a:xfrm>
          <a:prstGeom prst="rect">
            <a:avLst/>
          </a:prstGeom>
          <a:noFill/>
        </p:spPr>
        <p:txBody>
          <a:bodyPr wrap="square" rtlCol="0">
            <a:spAutoFit/>
          </a:bodyPr>
          <a:lstStyle/>
          <a:p>
            <a:r>
              <a:rPr lang="en-US" sz="1100" dirty="0"/>
              <a:t>180</a:t>
            </a:r>
          </a:p>
        </p:txBody>
      </p:sp>
      <p:sp>
        <p:nvSpPr>
          <p:cNvPr id="55" name="TextBox 54">
            <a:extLst>
              <a:ext uri="{FF2B5EF4-FFF2-40B4-BE49-F238E27FC236}">
                <a16:creationId xmlns:a16="http://schemas.microsoft.com/office/drawing/2014/main" id="{2073E7E4-DD7C-A128-2E7F-779820BBBFB5}"/>
              </a:ext>
            </a:extLst>
          </p:cNvPr>
          <p:cNvSpPr txBox="1"/>
          <p:nvPr/>
        </p:nvSpPr>
        <p:spPr>
          <a:xfrm>
            <a:off x="4264588" y="4179609"/>
            <a:ext cx="431483" cy="261610"/>
          </a:xfrm>
          <a:prstGeom prst="rect">
            <a:avLst/>
          </a:prstGeom>
          <a:noFill/>
        </p:spPr>
        <p:txBody>
          <a:bodyPr wrap="square" rtlCol="0">
            <a:spAutoFit/>
          </a:bodyPr>
          <a:lstStyle/>
          <a:p>
            <a:r>
              <a:rPr lang="en-US" sz="1100" dirty="0"/>
              <a:t>100</a:t>
            </a:r>
          </a:p>
        </p:txBody>
      </p:sp>
      <p:sp>
        <p:nvSpPr>
          <p:cNvPr id="56" name="TextBox 55">
            <a:extLst>
              <a:ext uri="{FF2B5EF4-FFF2-40B4-BE49-F238E27FC236}">
                <a16:creationId xmlns:a16="http://schemas.microsoft.com/office/drawing/2014/main" id="{F3155361-502E-B154-F701-CB9AFBF9BCBD}"/>
              </a:ext>
            </a:extLst>
          </p:cNvPr>
          <p:cNvSpPr txBox="1"/>
          <p:nvPr/>
        </p:nvSpPr>
        <p:spPr>
          <a:xfrm>
            <a:off x="4345142" y="4462814"/>
            <a:ext cx="431483" cy="261610"/>
          </a:xfrm>
          <a:prstGeom prst="rect">
            <a:avLst/>
          </a:prstGeom>
          <a:noFill/>
        </p:spPr>
        <p:txBody>
          <a:bodyPr wrap="square" rtlCol="0">
            <a:spAutoFit/>
          </a:bodyPr>
          <a:lstStyle/>
          <a:p>
            <a:r>
              <a:rPr lang="en-US" sz="1100" dirty="0"/>
              <a:t>80</a:t>
            </a:r>
          </a:p>
        </p:txBody>
      </p:sp>
      <p:sp>
        <p:nvSpPr>
          <p:cNvPr id="57" name="TextBox 56">
            <a:extLst>
              <a:ext uri="{FF2B5EF4-FFF2-40B4-BE49-F238E27FC236}">
                <a16:creationId xmlns:a16="http://schemas.microsoft.com/office/drawing/2014/main" id="{0E7A9229-BCB9-4CA4-56AF-9ED7C4748581}"/>
              </a:ext>
            </a:extLst>
          </p:cNvPr>
          <p:cNvSpPr txBox="1"/>
          <p:nvPr/>
        </p:nvSpPr>
        <p:spPr>
          <a:xfrm>
            <a:off x="4240864" y="4738409"/>
            <a:ext cx="431483" cy="261610"/>
          </a:xfrm>
          <a:prstGeom prst="rect">
            <a:avLst/>
          </a:prstGeom>
          <a:noFill/>
        </p:spPr>
        <p:txBody>
          <a:bodyPr wrap="square" rtlCol="0">
            <a:spAutoFit/>
          </a:bodyPr>
          <a:lstStyle/>
          <a:p>
            <a:r>
              <a:rPr lang="en-US" sz="1100" dirty="0"/>
              <a:t>   60</a:t>
            </a:r>
          </a:p>
        </p:txBody>
      </p:sp>
      <p:sp>
        <p:nvSpPr>
          <p:cNvPr id="58" name="TextBox 57">
            <a:extLst>
              <a:ext uri="{FF2B5EF4-FFF2-40B4-BE49-F238E27FC236}">
                <a16:creationId xmlns:a16="http://schemas.microsoft.com/office/drawing/2014/main" id="{0326E060-CA6E-C929-9AF4-191502827F14}"/>
              </a:ext>
            </a:extLst>
          </p:cNvPr>
          <p:cNvSpPr txBox="1"/>
          <p:nvPr/>
        </p:nvSpPr>
        <p:spPr>
          <a:xfrm>
            <a:off x="4260002" y="5005266"/>
            <a:ext cx="431483" cy="261610"/>
          </a:xfrm>
          <a:prstGeom prst="rect">
            <a:avLst/>
          </a:prstGeom>
          <a:noFill/>
        </p:spPr>
        <p:txBody>
          <a:bodyPr wrap="square" rtlCol="0">
            <a:spAutoFit/>
          </a:bodyPr>
          <a:lstStyle/>
          <a:p>
            <a:r>
              <a:rPr lang="en-US" sz="1100" dirty="0"/>
              <a:t>   40</a:t>
            </a:r>
          </a:p>
        </p:txBody>
      </p:sp>
      <p:sp>
        <p:nvSpPr>
          <p:cNvPr id="59" name="TextBox 58">
            <a:extLst>
              <a:ext uri="{FF2B5EF4-FFF2-40B4-BE49-F238E27FC236}">
                <a16:creationId xmlns:a16="http://schemas.microsoft.com/office/drawing/2014/main" id="{2066BF0B-5E5A-8406-019D-E332D2BA5B13}"/>
              </a:ext>
            </a:extLst>
          </p:cNvPr>
          <p:cNvSpPr txBox="1"/>
          <p:nvPr/>
        </p:nvSpPr>
        <p:spPr>
          <a:xfrm>
            <a:off x="4264588" y="3918983"/>
            <a:ext cx="431483" cy="261610"/>
          </a:xfrm>
          <a:prstGeom prst="rect">
            <a:avLst/>
          </a:prstGeom>
          <a:noFill/>
        </p:spPr>
        <p:txBody>
          <a:bodyPr wrap="square" rtlCol="0">
            <a:spAutoFit/>
          </a:bodyPr>
          <a:lstStyle/>
          <a:p>
            <a:r>
              <a:rPr lang="en-US" sz="1100" dirty="0"/>
              <a:t>120</a:t>
            </a:r>
          </a:p>
        </p:txBody>
      </p:sp>
      <p:sp>
        <p:nvSpPr>
          <p:cNvPr id="60" name="TextBox 59">
            <a:extLst>
              <a:ext uri="{FF2B5EF4-FFF2-40B4-BE49-F238E27FC236}">
                <a16:creationId xmlns:a16="http://schemas.microsoft.com/office/drawing/2014/main" id="{3F1A069B-A48B-29F8-0925-FBB46D052A96}"/>
              </a:ext>
            </a:extLst>
          </p:cNvPr>
          <p:cNvSpPr txBox="1"/>
          <p:nvPr/>
        </p:nvSpPr>
        <p:spPr>
          <a:xfrm>
            <a:off x="4278108" y="3637253"/>
            <a:ext cx="431483" cy="261610"/>
          </a:xfrm>
          <a:prstGeom prst="rect">
            <a:avLst/>
          </a:prstGeom>
          <a:noFill/>
        </p:spPr>
        <p:txBody>
          <a:bodyPr wrap="square" rtlCol="0">
            <a:spAutoFit/>
          </a:bodyPr>
          <a:lstStyle/>
          <a:p>
            <a:r>
              <a:rPr lang="en-US" sz="1100" dirty="0"/>
              <a:t>140</a:t>
            </a:r>
          </a:p>
        </p:txBody>
      </p:sp>
      <p:sp>
        <p:nvSpPr>
          <p:cNvPr id="61" name="TextBox 60">
            <a:extLst>
              <a:ext uri="{FF2B5EF4-FFF2-40B4-BE49-F238E27FC236}">
                <a16:creationId xmlns:a16="http://schemas.microsoft.com/office/drawing/2014/main" id="{F50AC3D3-D678-4555-A976-B4E28AD4A926}"/>
              </a:ext>
            </a:extLst>
          </p:cNvPr>
          <p:cNvSpPr txBox="1"/>
          <p:nvPr/>
        </p:nvSpPr>
        <p:spPr>
          <a:xfrm>
            <a:off x="4278107" y="3368528"/>
            <a:ext cx="431483" cy="261610"/>
          </a:xfrm>
          <a:prstGeom prst="rect">
            <a:avLst/>
          </a:prstGeom>
          <a:noFill/>
        </p:spPr>
        <p:txBody>
          <a:bodyPr wrap="square" rtlCol="0">
            <a:spAutoFit/>
          </a:bodyPr>
          <a:lstStyle/>
          <a:p>
            <a:r>
              <a:rPr lang="en-US" sz="1100" dirty="0"/>
              <a:t>160</a:t>
            </a:r>
          </a:p>
        </p:txBody>
      </p:sp>
      <p:sp>
        <p:nvSpPr>
          <p:cNvPr id="62" name="TextBox 61">
            <a:extLst>
              <a:ext uri="{FF2B5EF4-FFF2-40B4-BE49-F238E27FC236}">
                <a16:creationId xmlns:a16="http://schemas.microsoft.com/office/drawing/2014/main" id="{7C54F344-5199-4ED0-D6D9-6DA94BECA77D}"/>
              </a:ext>
            </a:extLst>
          </p:cNvPr>
          <p:cNvSpPr txBox="1"/>
          <p:nvPr/>
        </p:nvSpPr>
        <p:spPr>
          <a:xfrm>
            <a:off x="4345142" y="5270702"/>
            <a:ext cx="431483" cy="261610"/>
          </a:xfrm>
          <a:prstGeom prst="rect">
            <a:avLst/>
          </a:prstGeom>
          <a:noFill/>
        </p:spPr>
        <p:txBody>
          <a:bodyPr wrap="square" rtlCol="0">
            <a:spAutoFit/>
          </a:bodyPr>
          <a:lstStyle/>
          <a:p>
            <a:r>
              <a:rPr lang="en-US" sz="1100" dirty="0"/>
              <a:t>20</a:t>
            </a:r>
          </a:p>
        </p:txBody>
      </p:sp>
      <p:sp>
        <p:nvSpPr>
          <p:cNvPr id="65" name="TextBox 64">
            <a:extLst>
              <a:ext uri="{FF2B5EF4-FFF2-40B4-BE49-F238E27FC236}">
                <a16:creationId xmlns:a16="http://schemas.microsoft.com/office/drawing/2014/main" id="{80B72D9D-B97E-D3C8-C71A-3818647EBDCC}"/>
              </a:ext>
            </a:extLst>
          </p:cNvPr>
          <p:cNvSpPr txBox="1"/>
          <p:nvPr/>
        </p:nvSpPr>
        <p:spPr>
          <a:xfrm>
            <a:off x="4430282" y="5533638"/>
            <a:ext cx="431483" cy="261610"/>
          </a:xfrm>
          <a:prstGeom prst="rect">
            <a:avLst/>
          </a:prstGeom>
          <a:noFill/>
        </p:spPr>
        <p:txBody>
          <a:bodyPr wrap="square" rtlCol="0">
            <a:spAutoFit/>
          </a:bodyPr>
          <a:lstStyle/>
          <a:p>
            <a:r>
              <a:rPr lang="en-US" sz="1100" dirty="0"/>
              <a:t>0</a:t>
            </a:r>
          </a:p>
        </p:txBody>
      </p:sp>
      <p:sp>
        <p:nvSpPr>
          <p:cNvPr id="66" name="TextBox 65">
            <a:extLst>
              <a:ext uri="{FF2B5EF4-FFF2-40B4-BE49-F238E27FC236}">
                <a16:creationId xmlns:a16="http://schemas.microsoft.com/office/drawing/2014/main" id="{E6BB9DA7-E192-FC47-055D-C1CBF5C3AB93}"/>
              </a:ext>
            </a:extLst>
          </p:cNvPr>
          <p:cNvSpPr txBox="1"/>
          <p:nvPr/>
        </p:nvSpPr>
        <p:spPr>
          <a:xfrm>
            <a:off x="4709590" y="5687659"/>
            <a:ext cx="5420372" cy="369332"/>
          </a:xfrm>
          <a:prstGeom prst="rect">
            <a:avLst/>
          </a:prstGeom>
          <a:noFill/>
        </p:spPr>
        <p:txBody>
          <a:bodyPr wrap="square" rtlCol="0">
            <a:spAutoFit/>
          </a:bodyPr>
          <a:lstStyle/>
          <a:p>
            <a:r>
              <a:rPr lang="en-US" dirty="0"/>
              <a:t>2019   2020   2021  2022  2023    2024    2025   2026</a:t>
            </a:r>
          </a:p>
        </p:txBody>
      </p:sp>
      <p:sp>
        <p:nvSpPr>
          <p:cNvPr id="67" name="TextBox 66">
            <a:extLst>
              <a:ext uri="{FF2B5EF4-FFF2-40B4-BE49-F238E27FC236}">
                <a16:creationId xmlns:a16="http://schemas.microsoft.com/office/drawing/2014/main" id="{5F139756-51A3-CF05-E3A8-9CDCEDFCF58F}"/>
              </a:ext>
            </a:extLst>
          </p:cNvPr>
          <p:cNvSpPr txBox="1"/>
          <p:nvPr/>
        </p:nvSpPr>
        <p:spPr>
          <a:xfrm rot="16200000">
            <a:off x="2848944" y="3725255"/>
            <a:ext cx="2783840" cy="369332"/>
          </a:xfrm>
          <a:prstGeom prst="rect">
            <a:avLst/>
          </a:prstGeom>
          <a:noFill/>
        </p:spPr>
        <p:txBody>
          <a:bodyPr wrap="square" rtlCol="0">
            <a:spAutoFit/>
          </a:bodyPr>
          <a:lstStyle/>
          <a:p>
            <a:r>
              <a:rPr lang="en-US" dirty="0"/>
              <a:t>Index 100 = 2019</a:t>
            </a:r>
          </a:p>
        </p:txBody>
      </p:sp>
      <p:sp>
        <p:nvSpPr>
          <p:cNvPr id="68" name="TextBox 67">
            <a:extLst>
              <a:ext uri="{FF2B5EF4-FFF2-40B4-BE49-F238E27FC236}">
                <a16:creationId xmlns:a16="http://schemas.microsoft.com/office/drawing/2014/main" id="{FC8D37F8-BCFF-8564-BFB1-F00FAD53D47A}"/>
              </a:ext>
            </a:extLst>
          </p:cNvPr>
          <p:cNvSpPr txBox="1"/>
          <p:nvPr/>
        </p:nvSpPr>
        <p:spPr>
          <a:xfrm>
            <a:off x="5566476" y="2473528"/>
            <a:ext cx="2893122" cy="369332"/>
          </a:xfrm>
          <a:prstGeom prst="rect">
            <a:avLst/>
          </a:prstGeom>
          <a:noFill/>
        </p:spPr>
        <p:txBody>
          <a:bodyPr wrap="square" rtlCol="0">
            <a:spAutoFit/>
          </a:bodyPr>
          <a:lstStyle/>
          <a:p>
            <a:r>
              <a:rPr lang="en-US" dirty="0"/>
              <a:t>Global Tourism Spending</a:t>
            </a:r>
          </a:p>
        </p:txBody>
      </p:sp>
      <p:sp>
        <p:nvSpPr>
          <p:cNvPr id="69" name="TextBox 68">
            <a:extLst>
              <a:ext uri="{FF2B5EF4-FFF2-40B4-BE49-F238E27FC236}">
                <a16:creationId xmlns:a16="http://schemas.microsoft.com/office/drawing/2014/main" id="{212570F7-2A98-C906-3823-30205D2BEBC6}"/>
              </a:ext>
            </a:extLst>
          </p:cNvPr>
          <p:cNvSpPr txBox="1"/>
          <p:nvPr/>
        </p:nvSpPr>
        <p:spPr>
          <a:xfrm>
            <a:off x="5398249" y="2735476"/>
            <a:ext cx="3410019" cy="369332"/>
          </a:xfrm>
          <a:prstGeom prst="rect">
            <a:avLst/>
          </a:prstGeom>
          <a:noFill/>
        </p:spPr>
        <p:txBody>
          <a:bodyPr wrap="square" rtlCol="0">
            <a:spAutoFit/>
          </a:bodyPr>
          <a:lstStyle/>
          <a:p>
            <a:r>
              <a:rPr lang="en-US" dirty="0"/>
              <a:t>Forecast Outlook 2019-2026</a:t>
            </a:r>
          </a:p>
        </p:txBody>
      </p:sp>
      <p:cxnSp>
        <p:nvCxnSpPr>
          <p:cNvPr id="80" name="Straight Connector 79">
            <a:extLst>
              <a:ext uri="{FF2B5EF4-FFF2-40B4-BE49-F238E27FC236}">
                <a16:creationId xmlns:a16="http://schemas.microsoft.com/office/drawing/2014/main" id="{B7383A54-2637-B5DE-35CF-51885D456A91}"/>
              </a:ext>
            </a:extLst>
          </p:cNvPr>
          <p:cNvCxnSpPr>
            <a:cxnSpLocks/>
          </p:cNvCxnSpPr>
          <p:nvPr/>
        </p:nvCxnSpPr>
        <p:spPr>
          <a:xfrm>
            <a:off x="9595478" y="3249259"/>
            <a:ext cx="33517" cy="244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 name="Picture 101" descr="Travel Recovery: Peak Sales Not Expected to be Recouped until 2024 -  Euromonitor.com">
            <a:extLst>
              <a:ext uri="{FF2B5EF4-FFF2-40B4-BE49-F238E27FC236}">
                <a16:creationId xmlns:a16="http://schemas.microsoft.com/office/drawing/2014/main" id="{0D2D8123-8BD6-3DD6-8A48-CC05B4FD10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91" t="86213" r="260"/>
          <a:stretch/>
        </p:blipFill>
        <p:spPr bwMode="auto">
          <a:xfrm>
            <a:off x="4260002" y="6106055"/>
            <a:ext cx="5540103" cy="57907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Diamond outline">
            <a:extLst>
              <a:ext uri="{FF2B5EF4-FFF2-40B4-BE49-F238E27FC236}">
                <a16:creationId xmlns:a16="http://schemas.microsoft.com/office/drawing/2014/main" id="{C6075163-D716-FF33-0F4C-0F9814C9F5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036358">
            <a:off x="7248698" y="-958320"/>
            <a:ext cx="914400" cy="914400"/>
          </a:xfrm>
          <a:prstGeom prst="rect">
            <a:avLst/>
          </a:prstGeom>
        </p:spPr>
      </p:pic>
      <p:sp>
        <p:nvSpPr>
          <p:cNvPr id="9" name="Oval 8">
            <a:extLst>
              <a:ext uri="{FF2B5EF4-FFF2-40B4-BE49-F238E27FC236}">
                <a16:creationId xmlns:a16="http://schemas.microsoft.com/office/drawing/2014/main" id="{B487E642-09E4-F36F-4498-DDA1A6A70E60}"/>
              </a:ext>
            </a:extLst>
          </p:cNvPr>
          <p:cNvSpPr/>
          <p:nvPr/>
        </p:nvSpPr>
        <p:spPr>
          <a:xfrm>
            <a:off x="6639952" y="-1722872"/>
            <a:ext cx="202362" cy="149629"/>
          </a:xfrm>
          <a:prstGeom prst="ellipse">
            <a:avLst/>
          </a:prstGeom>
          <a:solidFill>
            <a:srgbClr val="00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DFC4E710-183A-BCB0-4098-32519A252C6B}"/>
              </a:ext>
            </a:extLst>
          </p:cNvPr>
          <p:cNvSpPr/>
          <p:nvPr/>
        </p:nvSpPr>
        <p:spPr>
          <a:xfrm rot="20041885">
            <a:off x="13138169" y="-111235"/>
            <a:ext cx="4341752" cy="590866"/>
          </a:xfrm>
          <a:prstGeom prst="roundRect">
            <a:avLst/>
          </a:prstGeom>
          <a:solidFill>
            <a:srgbClr val="D5FFF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D610C7E-316E-BB79-1FEA-4C1235AB361B}"/>
              </a:ext>
            </a:extLst>
          </p:cNvPr>
          <p:cNvSpPr/>
          <p:nvPr/>
        </p:nvSpPr>
        <p:spPr>
          <a:xfrm rot="3953560">
            <a:off x="10756035" y="-915904"/>
            <a:ext cx="5052725" cy="556217"/>
          </a:xfrm>
          <a:prstGeom prst="roundRect">
            <a:avLst/>
          </a:prstGeom>
          <a:solidFill>
            <a:srgbClr val="D5FFF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276032-AD35-C41E-D43A-5699D90029AE}"/>
              </a:ext>
            </a:extLst>
          </p:cNvPr>
          <p:cNvSpPr txBox="1"/>
          <p:nvPr/>
        </p:nvSpPr>
        <p:spPr>
          <a:xfrm>
            <a:off x="-2067339" y="-1538666"/>
            <a:ext cx="5657312" cy="707886"/>
          </a:xfrm>
          <a:prstGeom prst="rect">
            <a:avLst/>
          </a:prstGeom>
          <a:noFill/>
        </p:spPr>
        <p:txBody>
          <a:bodyPr wrap="square" rtlCol="0">
            <a:spAutoFit/>
          </a:bodyPr>
          <a:lstStyle/>
          <a:p>
            <a:r>
              <a:rPr lang="en-US" sz="4000" dirty="0">
                <a:latin typeface="Apple Symbols" panose="02000000000000000000" pitchFamily="2" charset="-79"/>
                <a:ea typeface="Apple Symbols" panose="02000000000000000000" pitchFamily="2" charset="-79"/>
                <a:cs typeface="Apple Symbols" panose="02000000000000000000" pitchFamily="2" charset="-79"/>
              </a:rPr>
              <a:t>Target Audience:</a:t>
            </a:r>
          </a:p>
        </p:txBody>
      </p:sp>
      <p:sp>
        <p:nvSpPr>
          <p:cNvPr id="4" name="TextBox 3">
            <a:extLst>
              <a:ext uri="{FF2B5EF4-FFF2-40B4-BE49-F238E27FC236}">
                <a16:creationId xmlns:a16="http://schemas.microsoft.com/office/drawing/2014/main" id="{5B07910E-2169-A518-D47B-8F56D14721FD}"/>
              </a:ext>
            </a:extLst>
          </p:cNvPr>
          <p:cNvSpPr txBox="1"/>
          <p:nvPr/>
        </p:nvSpPr>
        <p:spPr>
          <a:xfrm>
            <a:off x="1668107" y="-2597589"/>
            <a:ext cx="4806461" cy="1815882"/>
          </a:xfrm>
          <a:prstGeom prst="rect">
            <a:avLst/>
          </a:prstGeom>
          <a:noFill/>
        </p:spPr>
        <p:txBody>
          <a:bodyPr wrap="square" rtlCol="0">
            <a:spAutoFit/>
          </a:bodyPr>
          <a:lstStyle/>
          <a:p>
            <a:pPr algn="ctr"/>
            <a:r>
              <a:rPr lang="en-US" sz="2800" dirty="0">
                <a:cs typeface="Calibri"/>
              </a:rPr>
              <a:t>Main Target Audience: People interested in travelling to other countries</a:t>
            </a:r>
          </a:p>
          <a:p>
            <a:pPr marL="0" indent="0" algn="ctr">
              <a:buNone/>
            </a:pPr>
            <a:endParaRPr lang="en-US" sz="2800" dirty="0">
              <a:cs typeface="Calibri"/>
            </a:endParaRPr>
          </a:p>
        </p:txBody>
      </p:sp>
      <p:sp>
        <p:nvSpPr>
          <p:cNvPr id="2" name="TextBox 1">
            <a:extLst>
              <a:ext uri="{FF2B5EF4-FFF2-40B4-BE49-F238E27FC236}">
                <a16:creationId xmlns:a16="http://schemas.microsoft.com/office/drawing/2014/main" id="{918317AE-8C4C-C394-2034-0C2254611662}"/>
              </a:ext>
            </a:extLst>
          </p:cNvPr>
          <p:cNvSpPr txBox="1"/>
          <p:nvPr/>
        </p:nvSpPr>
        <p:spPr>
          <a:xfrm>
            <a:off x="13282397" y="3830468"/>
            <a:ext cx="4261757" cy="1815882"/>
          </a:xfrm>
          <a:prstGeom prst="rect">
            <a:avLst/>
          </a:prstGeom>
          <a:noFill/>
        </p:spPr>
        <p:txBody>
          <a:bodyPr wrap="square" rtlCol="0">
            <a:spAutoFit/>
          </a:bodyPr>
          <a:lstStyle/>
          <a:p>
            <a:pPr algn="ctr"/>
            <a:r>
              <a:rPr lang="en-US" sz="2800" dirty="0">
                <a:cs typeface="Calibri"/>
              </a:rPr>
              <a:t>People that can benefit: Students, Teachers, people interested in other countries</a:t>
            </a:r>
          </a:p>
        </p:txBody>
      </p:sp>
      <p:pic>
        <p:nvPicPr>
          <p:cNvPr id="8" name="Content Placeholder 4" descr="Graphical user interface, application, website&#10;&#10;Description automatically generated">
            <a:extLst>
              <a:ext uri="{FF2B5EF4-FFF2-40B4-BE49-F238E27FC236}">
                <a16:creationId xmlns:a16="http://schemas.microsoft.com/office/drawing/2014/main" id="{C662119C-E93B-5932-8B5D-B004C0DEDAC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9105"/>
          <a:stretch/>
        </p:blipFill>
        <p:spPr>
          <a:xfrm>
            <a:off x="743758" y="7162824"/>
            <a:ext cx="6962140" cy="3520027"/>
          </a:xfrm>
          <a:prstGeom prst="rect">
            <a:avLst/>
          </a:prstGeom>
        </p:spPr>
      </p:pic>
    </p:spTree>
    <p:extLst>
      <p:ext uri="{BB962C8B-B14F-4D97-AF65-F5344CB8AC3E}">
        <p14:creationId xmlns:p14="http://schemas.microsoft.com/office/powerpoint/2010/main" val="326771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1+ppt_h/2"/>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B210-BA7C-83CF-3A38-D42B22B7AB30}"/>
              </a:ext>
            </a:extLst>
          </p:cNvPr>
          <p:cNvSpPr>
            <a:spLocks noGrp="1"/>
          </p:cNvSpPr>
          <p:nvPr>
            <p:ph type="title"/>
          </p:nvPr>
        </p:nvSpPr>
        <p:spPr/>
        <p:txBody>
          <a:bodyPr/>
          <a:lstStyle/>
          <a:p>
            <a:r>
              <a:rPr lang="en-US" dirty="0"/>
              <a:t>App Analysis</a:t>
            </a:r>
          </a:p>
        </p:txBody>
      </p:sp>
      <p:pic>
        <p:nvPicPr>
          <p:cNvPr id="5" name="Content Placeholder 4" descr="Graphical user interface, application, website&#10;&#10;Description automatically generated">
            <a:extLst>
              <a:ext uri="{FF2B5EF4-FFF2-40B4-BE49-F238E27FC236}">
                <a16:creationId xmlns:a16="http://schemas.microsoft.com/office/drawing/2014/main" id="{8BF49968-10A6-E708-12DD-DA6D3F5BF2F7}"/>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105"/>
          <a:stretch/>
        </p:blipFill>
        <p:spPr>
          <a:xfrm>
            <a:off x="630855" y="1444699"/>
            <a:ext cx="6962140" cy="3520027"/>
          </a:xfrm>
        </p:spPr>
      </p:pic>
      <p:pic>
        <p:nvPicPr>
          <p:cNvPr id="7" name="Picture 6" descr="Graphical user interface, application&#10;&#10;Description automatically generated">
            <a:extLst>
              <a:ext uri="{FF2B5EF4-FFF2-40B4-BE49-F238E27FC236}">
                <a16:creationId xmlns:a16="http://schemas.microsoft.com/office/drawing/2014/main" id="{806BC29D-AD20-BDF7-337E-A89DCA6D01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52" t="13851"/>
          <a:stretch/>
        </p:blipFill>
        <p:spPr>
          <a:xfrm>
            <a:off x="3767180" y="1444699"/>
            <a:ext cx="6501442" cy="4184889"/>
          </a:xfrm>
          <a:prstGeom prst="rect">
            <a:avLst/>
          </a:prstGeom>
        </p:spPr>
      </p:pic>
    </p:spTree>
    <p:extLst>
      <p:ext uri="{BB962C8B-B14F-4D97-AF65-F5344CB8AC3E}">
        <p14:creationId xmlns:p14="http://schemas.microsoft.com/office/powerpoint/2010/main" val="15552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A3122-2E90-973D-DA24-ACEDEA0860C4}"/>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Project Scope</a:t>
            </a:r>
          </a:p>
        </p:txBody>
      </p:sp>
      <p:graphicFrame>
        <p:nvGraphicFramePr>
          <p:cNvPr id="5" name="Content Placeholder 2">
            <a:extLst>
              <a:ext uri="{FF2B5EF4-FFF2-40B4-BE49-F238E27FC236}">
                <a16:creationId xmlns:a16="http://schemas.microsoft.com/office/drawing/2014/main" id="{7DDF4E59-AED4-1066-3845-1B6D76B8D764}"/>
              </a:ext>
            </a:extLst>
          </p:cNvPr>
          <p:cNvGraphicFramePr>
            <a:graphicFrameLocks noGrp="1"/>
          </p:cNvGraphicFramePr>
          <p:nvPr>
            <p:ph idx="1"/>
            <p:extLst>
              <p:ext uri="{D42A27DB-BD31-4B8C-83A1-F6EECF244321}">
                <p14:modId xmlns:p14="http://schemas.microsoft.com/office/powerpoint/2010/main" val="38727094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05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4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4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Rectangle 5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E28DF-2FB5-487E-694A-854DC3519DBC}"/>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Project Message</a:t>
            </a:r>
          </a:p>
        </p:txBody>
      </p:sp>
      <p:graphicFrame>
        <p:nvGraphicFramePr>
          <p:cNvPr id="17" name="Content Placeholder 2">
            <a:extLst>
              <a:ext uri="{FF2B5EF4-FFF2-40B4-BE49-F238E27FC236}">
                <a16:creationId xmlns:a16="http://schemas.microsoft.com/office/drawing/2014/main" id="{ADE9FA91-78C5-07B7-68DF-583B68E1943C}"/>
              </a:ext>
            </a:extLst>
          </p:cNvPr>
          <p:cNvGraphicFramePr/>
          <p:nvPr>
            <p:extLst>
              <p:ext uri="{D42A27DB-BD31-4B8C-83A1-F6EECF244321}">
                <p14:modId xmlns:p14="http://schemas.microsoft.com/office/powerpoint/2010/main" val="267991014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2">
            <a:extLst>
              <a:ext uri="{FF2B5EF4-FFF2-40B4-BE49-F238E27FC236}">
                <a16:creationId xmlns:a16="http://schemas.microsoft.com/office/drawing/2014/main" id="{97F1EEC7-BD12-BAE4-234D-159C896B46DB}"/>
              </a:ext>
            </a:extLst>
          </p:cNvPr>
          <p:cNvGraphicFramePr>
            <a:graphicFrameLocks noGrp="1"/>
          </p:cNvGraphicFramePr>
          <p:nvPr>
            <p:ph idx="1"/>
            <p:extLst>
              <p:ext uri="{D42A27DB-BD31-4B8C-83A1-F6EECF244321}">
                <p14:modId xmlns:p14="http://schemas.microsoft.com/office/powerpoint/2010/main" val="2344197956"/>
              </p:ext>
            </p:extLst>
          </p:nvPr>
        </p:nvGraphicFramePr>
        <p:xfrm>
          <a:off x="867218" y="8568794"/>
          <a:ext cx="1684254" cy="6931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itle 1">
            <a:extLst>
              <a:ext uri="{FF2B5EF4-FFF2-40B4-BE49-F238E27FC236}">
                <a16:creationId xmlns:a16="http://schemas.microsoft.com/office/drawing/2014/main" id="{DAE0DF17-AFB4-33CF-192E-072314ED9477}"/>
              </a:ext>
            </a:extLst>
          </p:cNvPr>
          <p:cNvSpPr txBox="1">
            <a:spLocks/>
          </p:cNvSpPr>
          <p:nvPr/>
        </p:nvSpPr>
        <p:spPr>
          <a:xfrm rot="9463828">
            <a:off x="-553869" y="-1319616"/>
            <a:ext cx="1912374" cy="851039"/>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FFFFF"/>
                </a:solidFill>
              </a:rPr>
              <a:t>Project Scope</a:t>
            </a:r>
          </a:p>
        </p:txBody>
      </p:sp>
      <p:graphicFrame>
        <p:nvGraphicFramePr>
          <p:cNvPr id="7" name="Content Placeholder 2">
            <a:extLst>
              <a:ext uri="{FF2B5EF4-FFF2-40B4-BE49-F238E27FC236}">
                <a16:creationId xmlns:a16="http://schemas.microsoft.com/office/drawing/2014/main" id="{5374CEFE-C9CB-CEBB-67F1-CC192B68C0F6}"/>
              </a:ext>
            </a:extLst>
          </p:cNvPr>
          <p:cNvGraphicFramePr>
            <a:graphicFrameLocks/>
          </p:cNvGraphicFramePr>
          <p:nvPr>
            <p:extLst>
              <p:ext uri="{D42A27DB-BD31-4B8C-83A1-F6EECF244321}">
                <p14:modId xmlns:p14="http://schemas.microsoft.com/office/powerpoint/2010/main" val="996109246"/>
              </p:ext>
            </p:extLst>
          </p:nvPr>
        </p:nvGraphicFramePr>
        <p:xfrm>
          <a:off x="-8551804" y="-2475556"/>
          <a:ext cx="6666833" cy="545392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31340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TotalTime>
  <Words>915</Words>
  <Application>Microsoft Office PowerPoint</Application>
  <PresentationFormat>Widescreen</PresentationFormat>
  <Paragraphs>196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 Symbols</vt:lpstr>
      <vt:lpstr>Arial</vt:lpstr>
      <vt:lpstr>Britannic Bold</vt:lpstr>
      <vt:lpstr>Calibri</vt:lpstr>
      <vt:lpstr>Calibri Light</vt:lpstr>
      <vt:lpstr>Impact</vt:lpstr>
      <vt:lpstr>inherit</vt:lpstr>
      <vt:lpstr>Office Theme</vt:lpstr>
      <vt:lpstr>PowerPoint Presentation</vt:lpstr>
      <vt:lpstr>PowerPoint Presentation</vt:lpstr>
      <vt:lpstr>PowerPoint Presentation</vt:lpstr>
      <vt:lpstr>PowerPoint Presentation</vt:lpstr>
      <vt:lpstr>PowerPoint Presentation</vt:lpstr>
      <vt:lpstr>PowerPoint Presentation</vt:lpstr>
      <vt:lpstr>App Analysis</vt:lpstr>
      <vt:lpstr>Project Scope</vt:lpstr>
      <vt:lpstr>Project Message</vt:lpstr>
      <vt:lpstr>Project Synopsis</vt:lpstr>
      <vt:lpstr>Estimated Project Timeline</vt:lpstr>
      <vt:lpstr>Actual Project Timeline</vt:lpstr>
      <vt:lpstr>Low-fi prototype</vt:lpstr>
      <vt:lpstr>Storyboard</vt:lpstr>
      <vt:lpstr>FlowChart</vt:lpstr>
      <vt:lpstr>PowerPoint Presentation</vt:lpstr>
      <vt:lpstr>How we implemented the Index Page</vt:lpstr>
      <vt:lpstr>How we implemented the Map Page</vt:lpstr>
      <vt:lpstr>How we implemented the Country Pages</vt:lpstr>
      <vt:lpstr>How we implemented the Quiz Page and Functions</vt:lpstr>
      <vt:lpstr>How we collected info on countries</vt:lpstr>
      <vt:lpstr>Test and Bug fixes</vt:lpstr>
      <vt:lpstr>Roles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Jun Hann Chong</cp:lastModifiedBy>
  <cp:revision>213</cp:revision>
  <dcterms:created xsi:type="dcterms:W3CDTF">2022-12-10T17:24:14Z</dcterms:created>
  <dcterms:modified xsi:type="dcterms:W3CDTF">2022-12-12T00:45:52Z</dcterms:modified>
</cp:coreProperties>
</file>